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65" r:id="rId4"/>
    <p:sldId id="272" r:id="rId5"/>
    <p:sldId id="266" r:id="rId6"/>
    <p:sldId id="258" r:id="rId7"/>
    <p:sldId id="259" r:id="rId8"/>
    <p:sldId id="270" r:id="rId9"/>
    <p:sldId id="260" r:id="rId10"/>
    <p:sldId id="263" r:id="rId11"/>
    <p:sldId id="268" r:id="rId12"/>
    <p:sldId id="269" r:id="rId13"/>
    <p:sldId id="279" r:id="rId14"/>
    <p:sldId id="267" r:id="rId15"/>
    <p:sldId id="274" r:id="rId16"/>
    <p:sldId id="276" r:id="rId17"/>
    <p:sldId id="277" r:id="rId18"/>
    <p:sldId id="280" r:id="rId19"/>
    <p:sldId id="278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118E9B5-D75F-164B-856D-FE840A874215}" v="1082" dt="2018-09-18T15:22:47.40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143"/>
    <p:restoredTop sz="94659"/>
  </p:normalViewPr>
  <p:slideViewPr>
    <p:cSldViewPr snapToGrid="0" snapToObjects="1">
      <p:cViewPr varScale="1">
        <p:scale>
          <a:sx n="110" d="100"/>
          <a:sy n="110" d="100"/>
        </p:scale>
        <p:origin x="54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eu Eng Yeow" userId="e612417a-aae7-470a-b583-a06a9cdba288" providerId="ADAL" clId="{A118E9B5-D75F-164B-856D-FE840A874215}"/>
    <pc:docChg chg="undo custSel addSld modSld sldOrd">
      <pc:chgData name="Cheu Eng Yeow" userId="e612417a-aae7-470a-b583-a06a9cdba288" providerId="ADAL" clId="{A118E9B5-D75F-164B-856D-FE840A874215}" dt="2018-09-18T15:22:47.403" v="1080" actId="20577"/>
      <pc:docMkLst>
        <pc:docMk/>
      </pc:docMkLst>
      <pc:sldChg chg="modSp">
        <pc:chgData name="Cheu Eng Yeow" userId="e612417a-aae7-470a-b583-a06a9cdba288" providerId="ADAL" clId="{A118E9B5-D75F-164B-856D-FE840A874215}" dt="2018-09-14T03:41:18.834" v="162" actId="20577"/>
        <pc:sldMkLst>
          <pc:docMk/>
          <pc:sldMk cId="116160184" sldId="267"/>
        </pc:sldMkLst>
        <pc:spChg chg="mod">
          <ac:chgData name="Cheu Eng Yeow" userId="e612417a-aae7-470a-b583-a06a9cdba288" providerId="ADAL" clId="{A118E9B5-D75F-164B-856D-FE840A874215}" dt="2018-09-14T03:41:18.834" v="162" actId="20577"/>
          <ac:spMkLst>
            <pc:docMk/>
            <pc:sldMk cId="116160184" sldId="267"/>
            <ac:spMk id="2" creationId="{CE979899-7828-7341-B229-CDA23959CA37}"/>
          </ac:spMkLst>
        </pc:spChg>
      </pc:sldChg>
      <pc:sldChg chg="addSp delSp modSp add">
        <pc:chgData name="Cheu Eng Yeow" userId="e612417a-aae7-470a-b583-a06a9cdba288" providerId="ADAL" clId="{A118E9B5-D75F-164B-856D-FE840A874215}" dt="2018-09-18T15:22:47.403" v="1080" actId="20577"/>
        <pc:sldMkLst>
          <pc:docMk/>
          <pc:sldMk cId="1656956822" sldId="278"/>
        </pc:sldMkLst>
        <pc:spChg chg="mod">
          <ac:chgData name="Cheu Eng Yeow" userId="e612417a-aae7-470a-b583-a06a9cdba288" providerId="ADAL" clId="{A118E9B5-D75F-164B-856D-FE840A874215}" dt="2018-09-14T03:44:42.581" v="306" actId="20577"/>
          <ac:spMkLst>
            <pc:docMk/>
            <pc:sldMk cId="1656956822" sldId="278"/>
            <ac:spMk id="2" creationId="{CE979899-7828-7341-B229-CDA23959CA37}"/>
          </ac:spMkLst>
        </pc:spChg>
        <pc:spChg chg="mod">
          <ac:chgData name="Cheu Eng Yeow" userId="e612417a-aae7-470a-b583-a06a9cdba288" providerId="ADAL" clId="{A118E9B5-D75F-164B-856D-FE840A874215}" dt="2018-09-18T15:22:47.403" v="1080" actId="20577"/>
          <ac:spMkLst>
            <pc:docMk/>
            <pc:sldMk cId="1656956822" sldId="278"/>
            <ac:spMk id="3" creationId="{9B515E65-EB77-644E-85B0-9490CE88FFF0}"/>
          </ac:spMkLst>
        </pc:spChg>
        <pc:spChg chg="mod">
          <ac:chgData name="Cheu Eng Yeow" userId="e612417a-aae7-470a-b583-a06a9cdba288" providerId="ADAL" clId="{A118E9B5-D75F-164B-856D-FE840A874215}" dt="2018-09-17T11:54:04.454" v="853" actId="20577"/>
          <ac:spMkLst>
            <pc:docMk/>
            <pc:sldMk cId="1656956822" sldId="278"/>
            <ac:spMk id="12" creationId="{3DF5F2AA-C00D-DA42-9AE6-C4DF05350510}"/>
          </ac:spMkLst>
        </pc:spChg>
        <pc:spChg chg="mod">
          <ac:chgData name="Cheu Eng Yeow" userId="e612417a-aae7-470a-b583-a06a9cdba288" providerId="ADAL" clId="{A118E9B5-D75F-164B-856D-FE840A874215}" dt="2018-09-17T12:15:45.563" v="1079" actId="20577"/>
          <ac:spMkLst>
            <pc:docMk/>
            <pc:sldMk cId="1656956822" sldId="278"/>
            <ac:spMk id="22" creationId="{E1B40518-257A-414E-8DE2-F00EE72E64E3}"/>
          </ac:spMkLst>
        </pc:spChg>
        <pc:picChg chg="del">
          <ac:chgData name="Cheu Eng Yeow" userId="e612417a-aae7-470a-b583-a06a9cdba288" providerId="ADAL" clId="{A118E9B5-D75F-164B-856D-FE840A874215}" dt="2018-09-16T03:41:57.850" v="790" actId="478"/>
          <ac:picMkLst>
            <pc:docMk/>
            <pc:sldMk cId="1656956822" sldId="278"/>
            <ac:picMk id="4" creationId="{FD040046-C8A4-2F43-954B-4C26C4EA4376}"/>
          </ac:picMkLst>
        </pc:picChg>
        <pc:picChg chg="add del mod">
          <ac:chgData name="Cheu Eng Yeow" userId="e612417a-aae7-470a-b583-a06a9cdba288" providerId="ADAL" clId="{A118E9B5-D75F-164B-856D-FE840A874215}" dt="2018-09-17T11:52:52.417" v="828" actId="478"/>
          <ac:picMkLst>
            <pc:docMk/>
            <pc:sldMk cId="1656956822" sldId="278"/>
            <ac:picMk id="5" creationId="{8E98949A-B96F-6C4C-95DA-2AD929874332}"/>
          </ac:picMkLst>
        </pc:picChg>
        <pc:picChg chg="add mod">
          <ac:chgData name="Cheu Eng Yeow" userId="e612417a-aae7-470a-b583-a06a9cdba288" providerId="ADAL" clId="{A118E9B5-D75F-164B-856D-FE840A874215}" dt="2018-09-17T11:52:49.870" v="827" actId="167"/>
          <ac:picMkLst>
            <pc:docMk/>
            <pc:sldMk cId="1656956822" sldId="278"/>
            <ac:picMk id="6" creationId="{556DA671-DF14-8A4F-AC25-F7A8AA0D9004}"/>
          </ac:picMkLst>
        </pc:picChg>
        <pc:picChg chg="del">
          <ac:chgData name="Cheu Eng Yeow" userId="e612417a-aae7-470a-b583-a06a9cdba288" providerId="ADAL" clId="{A118E9B5-D75F-164B-856D-FE840A874215}" dt="2018-09-17T11:53:44.294" v="850" actId="478"/>
          <ac:picMkLst>
            <pc:docMk/>
            <pc:sldMk cId="1656956822" sldId="278"/>
            <ac:picMk id="8" creationId="{3FCF931C-2C5B-B34D-833C-3010FEF83EF9}"/>
          </ac:picMkLst>
        </pc:picChg>
        <pc:picChg chg="del">
          <ac:chgData name="Cheu Eng Yeow" userId="e612417a-aae7-470a-b583-a06a9cdba288" providerId="ADAL" clId="{A118E9B5-D75F-164B-856D-FE840A874215}" dt="2018-09-17T11:59:13.812" v="967" actId="478"/>
          <ac:picMkLst>
            <pc:docMk/>
            <pc:sldMk cId="1656956822" sldId="278"/>
            <ac:picMk id="9" creationId="{A4035DDC-104A-1F42-BBAA-658AEB12652F}"/>
          </ac:picMkLst>
        </pc:picChg>
        <pc:picChg chg="del">
          <ac:chgData name="Cheu Eng Yeow" userId="e612417a-aae7-470a-b583-a06a9cdba288" providerId="ADAL" clId="{A118E9B5-D75F-164B-856D-FE840A874215}" dt="2018-09-17T11:54:38.413" v="887" actId="478"/>
          <ac:picMkLst>
            <pc:docMk/>
            <pc:sldMk cId="1656956822" sldId="278"/>
            <ac:picMk id="10" creationId="{987C7875-E968-2747-8B2C-FD81272B6913}"/>
          </ac:picMkLst>
        </pc:picChg>
        <pc:picChg chg="del">
          <ac:chgData name="Cheu Eng Yeow" userId="e612417a-aae7-470a-b583-a06a9cdba288" providerId="ADAL" clId="{A118E9B5-D75F-164B-856D-FE840A874215}" dt="2018-09-17T11:55:27.647" v="907" actId="478"/>
          <ac:picMkLst>
            <pc:docMk/>
            <pc:sldMk cId="1656956822" sldId="278"/>
            <ac:picMk id="13" creationId="{B110DBF0-D158-9E4B-A1BB-AE9A95FE16AA}"/>
          </ac:picMkLst>
        </pc:picChg>
        <pc:picChg chg="add mod">
          <ac:chgData name="Cheu Eng Yeow" userId="e612417a-aae7-470a-b583-a06a9cdba288" providerId="ADAL" clId="{A118E9B5-D75F-164B-856D-FE840A874215}" dt="2018-09-17T11:53:42.666" v="849" actId="167"/>
          <ac:picMkLst>
            <pc:docMk/>
            <pc:sldMk cId="1656956822" sldId="278"/>
            <ac:picMk id="14" creationId="{9EE56D8E-6295-0744-BD64-8913C265D1FB}"/>
          </ac:picMkLst>
        </pc:picChg>
        <pc:picChg chg="add mod">
          <ac:chgData name="Cheu Eng Yeow" userId="e612417a-aae7-470a-b583-a06a9cdba288" providerId="ADAL" clId="{A118E9B5-D75F-164B-856D-FE840A874215}" dt="2018-09-17T11:54:37.009" v="886" actId="167"/>
          <ac:picMkLst>
            <pc:docMk/>
            <pc:sldMk cId="1656956822" sldId="278"/>
            <ac:picMk id="15" creationId="{067FB465-2C5A-A640-8284-1F16148F6EE4}"/>
          </ac:picMkLst>
        </pc:picChg>
        <pc:picChg chg="add mod">
          <ac:chgData name="Cheu Eng Yeow" userId="e612417a-aae7-470a-b583-a06a9cdba288" providerId="ADAL" clId="{A118E9B5-D75F-164B-856D-FE840A874215}" dt="2018-09-17T11:55:26.227" v="906" actId="167"/>
          <ac:picMkLst>
            <pc:docMk/>
            <pc:sldMk cId="1656956822" sldId="278"/>
            <ac:picMk id="16" creationId="{567BFF7E-5454-C34C-8F0E-1CE19AC56E49}"/>
          </ac:picMkLst>
        </pc:picChg>
        <pc:picChg chg="add mod">
          <ac:chgData name="Cheu Eng Yeow" userId="e612417a-aae7-470a-b583-a06a9cdba288" providerId="ADAL" clId="{A118E9B5-D75F-164B-856D-FE840A874215}" dt="2018-09-17T11:59:10.579" v="966" actId="167"/>
          <ac:picMkLst>
            <pc:docMk/>
            <pc:sldMk cId="1656956822" sldId="278"/>
            <ac:picMk id="17" creationId="{50551944-FEE1-1741-8CA9-13D7B051DECE}"/>
          </ac:picMkLst>
        </pc:picChg>
      </pc:sldChg>
      <pc:sldChg chg="modSp add">
        <pc:chgData name="Cheu Eng Yeow" userId="e612417a-aae7-470a-b583-a06a9cdba288" providerId="ADAL" clId="{A118E9B5-D75F-164B-856D-FE840A874215}" dt="2018-09-14T03:42:45.105" v="296" actId="20577"/>
        <pc:sldMkLst>
          <pc:docMk/>
          <pc:sldMk cId="3490678767" sldId="279"/>
        </pc:sldMkLst>
        <pc:spChg chg="mod">
          <ac:chgData name="Cheu Eng Yeow" userId="e612417a-aae7-470a-b583-a06a9cdba288" providerId="ADAL" clId="{A118E9B5-D75F-164B-856D-FE840A874215}" dt="2018-09-14T03:41:40.360" v="179" actId="20577"/>
          <ac:spMkLst>
            <pc:docMk/>
            <pc:sldMk cId="3490678767" sldId="279"/>
            <ac:spMk id="2" creationId="{AE1E8055-65F1-7940-9FE1-B706BC99E18A}"/>
          </ac:spMkLst>
        </pc:spChg>
        <pc:spChg chg="mod">
          <ac:chgData name="Cheu Eng Yeow" userId="e612417a-aae7-470a-b583-a06a9cdba288" providerId="ADAL" clId="{A118E9B5-D75F-164B-856D-FE840A874215}" dt="2018-09-14T03:42:45.105" v="296" actId="20577"/>
          <ac:spMkLst>
            <pc:docMk/>
            <pc:sldMk cId="3490678767" sldId="279"/>
            <ac:spMk id="3" creationId="{CC0AB00E-5541-4049-B8F6-128AE93E37C1}"/>
          </ac:spMkLst>
        </pc:spChg>
      </pc:sldChg>
      <pc:sldChg chg="modSp add ord">
        <pc:chgData name="Cheu Eng Yeow" userId="e612417a-aae7-470a-b583-a06a9cdba288" providerId="ADAL" clId="{A118E9B5-D75F-164B-856D-FE840A874215}" dt="2018-09-14T03:43:19.579" v="305" actId="20577"/>
        <pc:sldMkLst>
          <pc:docMk/>
          <pc:sldMk cId="1269627103" sldId="280"/>
        </pc:sldMkLst>
        <pc:spChg chg="mod">
          <ac:chgData name="Cheu Eng Yeow" userId="e612417a-aae7-470a-b583-a06a9cdba288" providerId="ADAL" clId="{A118E9B5-D75F-164B-856D-FE840A874215}" dt="2018-09-14T03:43:16.739" v="302" actId="20577"/>
          <ac:spMkLst>
            <pc:docMk/>
            <pc:sldMk cId="1269627103" sldId="280"/>
            <ac:spMk id="2" creationId="{AE1E8055-65F1-7940-9FE1-B706BC99E18A}"/>
          </ac:spMkLst>
        </pc:spChg>
        <pc:spChg chg="mod">
          <ac:chgData name="Cheu Eng Yeow" userId="e612417a-aae7-470a-b583-a06a9cdba288" providerId="ADAL" clId="{A118E9B5-D75F-164B-856D-FE840A874215}" dt="2018-09-14T03:43:19.579" v="305" actId="20577"/>
          <ac:spMkLst>
            <pc:docMk/>
            <pc:sldMk cId="1269627103" sldId="280"/>
            <ac:spMk id="3" creationId="{CC0AB00E-5541-4049-B8F6-128AE93E37C1}"/>
          </ac:spMkLst>
        </pc:spChg>
      </pc:sldChg>
    </pc:docChg>
  </pc:docChgLst>
  <pc:docChgLst>
    <pc:chgData name="Cheu Eng Yeow" userId="e612417a-aae7-470a-b583-a06a9cdba288" providerId="ADAL" clId="{4C6AA4F0-DC82-F143-A697-FCA6F0466A57}"/>
    <pc:docChg chg="undo redo custSel addSld delSld modSld sldOrd">
      <pc:chgData name="Cheu Eng Yeow" userId="e612417a-aae7-470a-b583-a06a9cdba288" providerId="ADAL" clId="{4C6AA4F0-DC82-F143-A697-FCA6F0466A57}" dt="2018-09-13T11:02:59.259" v="9604" actId="27636"/>
      <pc:docMkLst>
        <pc:docMk/>
      </pc:docMkLst>
      <pc:sldChg chg="modSp">
        <pc:chgData name="Cheu Eng Yeow" userId="e612417a-aae7-470a-b583-a06a9cdba288" providerId="ADAL" clId="{4C6AA4F0-DC82-F143-A697-FCA6F0466A57}" dt="2018-08-13T12:19:51.044" v="5689" actId="20577"/>
        <pc:sldMkLst>
          <pc:docMk/>
          <pc:sldMk cId="3250738746" sldId="256"/>
        </pc:sldMkLst>
        <pc:spChg chg="mod">
          <ac:chgData name="Cheu Eng Yeow" userId="e612417a-aae7-470a-b583-a06a9cdba288" providerId="ADAL" clId="{4C6AA4F0-DC82-F143-A697-FCA6F0466A57}" dt="2018-08-13T12:19:51.044" v="5689" actId="20577"/>
          <ac:spMkLst>
            <pc:docMk/>
            <pc:sldMk cId="3250738746" sldId="256"/>
            <ac:spMk id="3" creationId="{E11F58D7-E657-4348-9953-FC7AEE790BC4}"/>
          </ac:spMkLst>
        </pc:spChg>
      </pc:sldChg>
      <pc:sldChg chg="modSp add">
        <pc:chgData name="Cheu Eng Yeow" userId="e612417a-aae7-470a-b583-a06a9cdba288" providerId="ADAL" clId="{4C6AA4F0-DC82-F143-A697-FCA6F0466A57}" dt="2018-08-26T17:02:28.847" v="8591" actId="20577"/>
        <pc:sldMkLst>
          <pc:docMk/>
          <pc:sldMk cId="414382670" sldId="257"/>
        </pc:sldMkLst>
        <pc:spChg chg="mod">
          <ac:chgData name="Cheu Eng Yeow" userId="e612417a-aae7-470a-b583-a06a9cdba288" providerId="ADAL" clId="{4C6AA4F0-DC82-F143-A697-FCA6F0466A57}" dt="2018-08-10T01:59:05.123" v="72" actId="20577"/>
          <ac:spMkLst>
            <pc:docMk/>
            <pc:sldMk cId="414382670" sldId="257"/>
            <ac:spMk id="2" creationId="{CADDBDBA-AAB1-1740-BAD6-A67BF42CB46C}"/>
          </ac:spMkLst>
        </pc:spChg>
        <pc:spChg chg="mod">
          <ac:chgData name="Cheu Eng Yeow" userId="e612417a-aae7-470a-b583-a06a9cdba288" providerId="ADAL" clId="{4C6AA4F0-DC82-F143-A697-FCA6F0466A57}" dt="2018-08-26T17:02:28.847" v="8591" actId="20577"/>
          <ac:spMkLst>
            <pc:docMk/>
            <pc:sldMk cId="414382670" sldId="257"/>
            <ac:spMk id="3" creationId="{EB7DC6FA-6CFF-A04B-8515-F795C859929B}"/>
          </ac:spMkLst>
        </pc:spChg>
      </pc:sldChg>
      <pc:sldChg chg="addSp delSp modSp add">
        <pc:chgData name="Cheu Eng Yeow" userId="e612417a-aae7-470a-b583-a06a9cdba288" providerId="ADAL" clId="{4C6AA4F0-DC82-F143-A697-FCA6F0466A57}" dt="2018-08-20T15:16:12.758" v="8000" actId="20577"/>
        <pc:sldMkLst>
          <pc:docMk/>
          <pc:sldMk cId="1491249995" sldId="258"/>
        </pc:sldMkLst>
        <pc:spChg chg="mod">
          <ac:chgData name="Cheu Eng Yeow" userId="e612417a-aae7-470a-b583-a06a9cdba288" providerId="ADAL" clId="{4C6AA4F0-DC82-F143-A697-FCA6F0466A57}" dt="2018-08-10T02:52:52.112" v="867" actId="20577"/>
          <ac:spMkLst>
            <pc:docMk/>
            <pc:sldMk cId="1491249995" sldId="258"/>
            <ac:spMk id="2" creationId="{3C4DF997-86C0-A44D-AE22-9963EF06B6B6}"/>
          </ac:spMkLst>
        </pc:spChg>
        <pc:spChg chg="mod">
          <ac:chgData name="Cheu Eng Yeow" userId="e612417a-aae7-470a-b583-a06a9cdba288" providerId="ADAL" clId="{4C6AA4F0-DC82-F143-A697-FCA6F0466A57}" dt="2018-08-10T03:31:56.484" v="1267" actId="20577"/>
          <ac:spMkLst>
            <pc:docMk/>
            <pc:sldMk cId="1491249995" sldId="258"/>
            <ac:spMk id="3" creationId="{88BFA183-C1E5-2440-86F5-62CE6FFFCD49}"/>
          </ac:spMkLst>
        </pc:spChg>
        <pc:spChg chg="add mod">
          <ac:chgData name="Cheu Eng Yeow" userId="e612417a-aae7-470a-b583-a06a9cdba288" providerId="ADAL" clId="{4C6AA4F0-DC82-F143-A697-FCA6F0466A57}" dt="2018-08-10T02:47:18.053" v="692" actId="1076"/>
          <ac:spMkLst>
            <pc:docMk/>
            <pc:sldMk cId="1491249995" sldId="258"/>
            <ac:spMk id="4" creationId="{A9D13D60-BEDC-D049-A092-D987AF54013F}"/>
          </ac:spMkLst>
        </pc:spChg>
        <pc:spChg chg="add del mod">
          <ac:chgData name="Cheu Eng Yeow" userId="e612417a-aae7-470a-b583-a06a9cdba288" providerId="ADAL" clId="{4C6AA4F0-DC82-F143-A697-FCA6F0466A57}" dt="2018-08-10T02:18:45.524" v="154" actId="478"/>
          <ac:spMkLst>
            <pc:docMk/>
            <pc:sldMk cId="1491249995" sldId="258"/>
            <ac:spMk id="5" creationId="{68CBBCBF-96B3-4C49-821E-B2173F0B65B3}"/>
          </ac:spMkLst>
        </pc:spChg>
        <pc:spChg chg="add del">
          <ac:chgData name="Cheu Eng Yeow" userId="e612417a-aae7-470a-b583-a06a9cdba288" providerId="ADAL" clId="{4C6AA4F0-DC82-F143-A697-FCA6F0466A57}" dt="2018-08-10T02:19:09.075" v="159" actId="478"/>
          <ac:spMkLst>
            <pc:docMk/>
            <pc:sldMk cId="1491249995" sldId="258"/>
            <ac:spMk id="6" creationId="{9945C932-A448-2F40-9BDD-ACC1D7FA80B1}"/>
          </ac:spMkLst>
        </pc:spChg>
        <pc:spChg chg="add mod topLvl">
          <ac:chgData name="Cheu Eng Yeow" userId="e612417a-aae7-470a-b583-a06a9cdba288" providerId="ADAL" clId="{4C6AA4F0-DC82-F143-A697-FCA6F0466A57}" dt="2018-08-10T02:58:39.267" v="906" actId="20577"/>
          <ac:spMkLst>
            <pc:docMk/>
            <pc:sldMk cId="1491249995" sldId="258"/>
            <ac:spMk id="7" creationId="{C6219F31-EFAC-0E45-BEA5-E7EF724832CE}"/>
          </ac:spMkLst>
        </pc:spChg>
        <pc:spChg chg="add del mod topLvl">
          <ac:chgData name="Cheu Eng Yeow" userId="e612417a-aae7-470a-b583-a06a9cdba288" providerId="ADAL" clId="{4C6AA4F0-DC82-F143-A697-FCA6F0466A57}" dt="2018-08-10T02:58:46.027" v="909" actId="478"/>
          <ac:spMkLst>
            <pc:docMk/>
            <pc:sldMk cId="1491249995" sldId="258"/>
            <ac:spMk id="8" creationId="{4444540B-5FCC-CB49-86A5-F6090A7D5DF7}"/>
          </ac:spMkLst>
        </pc:spChg>
        <pc:spChg chg="add mod topLvl">
          <ac:chgData name="Cheu Eng Yeow" userId="e612417a-aae7-470a-b583-a06a9cdba288" providerId="ADAL" clId="{4C6AA4F0-DC82-F143-A697-FCA6F0466A57}" dt="2018-08-10T02:27:42.427" v="243" actId="164"/>
          <ac:spMkLst>
            <pc:docMk/>
            <pc:sldMk cId="1491249995" sldId="258"/>
            <ac:spMk id="9" creationId="{0A7ACB99-4175-594A-9D61-05F60C93705F}"/>
          </ac:spMkLst>
        </pc:spChg>
        <pc:spChg chg="add mod topLvl">
          <ac:chgData name="Cheu Eng Yeow" userId="e612417a-aae7-470a-b583-a06a9cdba288" providerId="ADAL" clId="{4C6AA4F0-DC82-F143-A697-FCA6F0466A57}" dt="2018-08-10T02:38:59.534" v="369" actId="20577"/>
          <ac:spMkLst>
            <pc:docMk/>
            <pc:sldMk cId="1491249995" sldId="258"/>
            <ac:spMk id="10" creationId="{D9D7BA4B-B7B8-0745-BC6B-1A24CFB594AE}"/>
          </ac:spMkLst>
        </pc:spChg>
        <pc:spChg chg="add mod">
          <ac:chgData name="Cheu Eng Yeow" userId="e612417a-aae7-470a-b583-a06a9cdba288" providerId="ADAL" clId="{4C6AA4F0-DC82-F143-A697-FCA6F0466A57}" dt="2018-08-10T02:27:42.427" v="243" actId="164"/>
          <ac:spMkLst>
            <pc:docMk/>
            <pc:sldMk cId="1491249995" sldId="258"/>
            <ac:spMk id="11" creationId="{E541E860-068F-2B4C-89A6-7A0765C9D08E}"/>
          </ac:spMkLst>
        </pc:spChg>
        <pc:spChg chg="mod">
          <ac:chgData name="Cheu Eng Yeow" userId="e612417a-aae7-470a-b583-a06a9cdba288" providerId="ADAL" clId="{4C6AA4F0-DC82-F143-A697-FCA6F0466A57}" dt="2018-08-10T02:26:25.199" v="213" actId="20577"/>
          <ac:spMkLst>
            <pc:docMk/>
            <pc:sldMk cId="1491249995" sldId="258"/>
            <ac:spMk id="14" creationId="{C850BAB4-7373-3043-B6E2-5EA1CBC4045F}"/>
          </ac:spMkLst>
        </pc:spChg>
        <pc:spChg chg="mod">
          <ac:chgData name="Cheu Eng Yeow" userId="e612417a-aae7-470a-b583-a06a9cdba288" providerId="ADAL" clId="{4C6AA4F0-DC82-F143-A697-FCA6F0466A57}" dt="2018-08-10T02:26:49.804" v="231" actId="20577"/>
          <ac:spMkLst>
            <pc:docMk/>
            <pc:sldMk cId="1491249995" sldId="258"/>
            <ac:spMk id="15" creationId="{B4B7BA81-4D83-D142-9747-5FDFCCAEFD7F}"/>
          </ac:spMkLst>
        </pc:spChg>
        <pc:spChg chg="mod">
          <ac:chgData name="Cheu Eng Yeow" userId="e612417a-aae7-470a-b583-a06a9cdba288" providerId="ADAL" clId="{4C6AA4F0-DC82-F143-A697-FCA6F0466A57}" dt="2018-08-10T02:27:53.421" v="244" actId="20577"/>
          <ac:spMkLst>
            <pc:docMk/>
            <pc:sldMk cId="1491249995" sldId="258"/>
            <ac:spMk id="16" creationId="{89F49B1B-14E6-F540-8CF2-129FFD4B9DD4}"/>
          </ac:spMkLst>
        </pc:spChg>
        <pc:spChg chg="mod">
          <ac:chgData name="Cheu Eng Yeow" userId="e612417a-aae7-470a-b583-a06a9cdba288" providerId="ADAL" clId="{4C6AA4F0-DC82-F143-A697-FCA6F0466A57}" dt="2018-08-10T02:26:30.548" v="216" actId="20577"/>
          <ac:spMkLst>
            <pc:docMk/>
            <pc:sldMk cId="1491249995" sldId="258"/>
            <ac:spMk id="17" creationId="{45EC3447-48F1-A94D-9C77-3BFA9F2CAE16}"/>
          </ac:spMkLst>
        </pc:spChg>
        <pc:spChg chg="mod topLvl">
          <ac:chgData name="Cheu Eng Yeow" userId="e612417a-aae7-470a-b583-a06a9cdba288" providerId="ADAL" clId="{4C6AA4F0-DC82-F143-A697-FCA6F0466A57}" dt="2018-08-10T02:28:47.243" v="265" actId="20577"/>
          <ac:spMkLst>
            <pc:docMk/>
            <pc:sldMk cId="1491249995" sldId="258"/>
            <ac:spMk id="20" creationId="{2C6E3967-E924-F34A-9028-829214312AF5}"/>
          </ac:spMkLst>
        </pc:spChg>
        <pc:spChg chg="mod topLvl">
          <ac:chgData name="Cheu Eng Yeow" userId="e612417a-aae7-470a-b583-a06a9cdba288" providerId="ADAL" clId="{4C6AA4F0-DC82-F143-A697-FCA6F0466A57}" dt="2018-08-10T02:28:44.944" v="264" actId="20577"/>
          <ac:spMkLst>
            <pc:docMk/>
            <pc:sldMk cId="1491249995" sldId="258"/>
            <ac:spMk id="21" creationId="{B9A052A4-7A91-7747-883D-26160F2E8C81}"/>
          </ac:spMkLst>
        </pc:spChg>
        <pc:spChg chg="del mod topLvl">
          <ac:chgData name="Cheu Eng Yeow" userId="e612417a-aae7-470a-b583-a06a9cdba288" providerId="ADAL" clId="{4C6AA4F0-DC82-F143-A697-FCA6F0466A57}" dt="2018-08-10T02:28:16.619" v="249" actId="478"/>
          <ac:spMkLst>
            <pc:docMk/>
            <pc:sldMk cId="1491249995" sldId="258"/>
            <ac:spMk id="22" creationId="{87CEB4F3-2856-1345-8425-61B1509A6E4B}"/>
          </ac:spMkLst>
        </pc:spChg>
        <pc:spChg chg="mod topLvl">
          <ac:chgData name="Cheu Eng Yeow" userId="e612417a-aae7-470a-b583-a06a9cdba288" providerId="ADAL" clId="{4C6AA4F0-DC82-F143-A697-FCA6F0466A57}" dt="2018-08-10T02:29:01.003" v="267" actId="20577"/>
          <ac:spMkLst>
            <pc:docMk/>
            <pc:sldMk cId="1491249995" sldId="258"/>
            <ac:spMk id="23" creationId="{C1ECD8BB-3197-DC4D-8C5E-CF00F06B9D40}"/>
          </ac:spMkLst>
        </pc:spChg>
        <pc:spChg chg="mod topLvl">
          <ac:chgData name="Cheu Eng Yeow" userId="e612417a-aae7-470a-b583-a06a9cdba288" providerId="ADAL" clId="{4C6AA4F0-DC82-F143-A697-FCA6F0466A57}" dt="2018-08-10T02:28:34.248" v="252" actId="164"/>
          <ac:spMkLst>
            <pc:docMk/>
            <pc:sldMk cId="1491249995" sldId="258"/>
            <ac:spMk id="24" creationId="{A00958C1-42FA-F244-A361-4EDF9B681B71}"/>
          </ac:spMkLst>
        </pc:spChg>
        <pc:spChg chg="add mod">
          <ac:chgData name="Cheu Eng Yeow" userId="e612417a-aae7-470a-b583-a06a9cdba288" providerId="ADAL" clId="{4C6AA4F0-DC82-F143-A697-FCA6F0466A57}" dt="2018-08-10T03:08:23.392" v="984" actId="1076"/>
          <ac:spMkLst>
            <pc:docMk/>
            <pc:sldMk cId="1491249995" sldId="258"/>
            <ac:spMk id="26" creationId="{57F3F0A8-EC87-3649-83D1-B75D8547C795}"/>
          </ac:spMkLst>
        </pc:spChg>
        <pc:spChg chg="add mod">
          <ac:chgData name="Cheu Eng Yeow" userId="e612417a-aae7-470a-b583-a06a9cdba288" providerId="ADAL" clId="{4C6AA4F0-DC82-F143-A697-FCA6F0466A57}" dt="2018-08-10T03:24:18.806" v="1041" actId="16959"/>
          <ac:spMkLst>
            <pc:docMk/>
            <pc:sldMk cId="1491249995" sldId="258"/>
            <ac:spMk id="27" creationId="{D801FFC7-693D-EB42-BE8C-592382449E21}"/>
          </ac:spMkLst>
        </pc:spChg>
        <pc:spChg chg="add mod">
          <ac:chgData name="Cheu Eng Yeow" userId="e612417a-aae7-470a-b583-a06a9cdba288" providerId="ADAL" clId="{4C6AA4F0-DC82-F143-A697-FCA6F0466A57}" dt="2018-08-10T02:43:57.644" v="626" actId="14100"/>
          <ac:spMkLst>
            <pc:docMk/>
            <pc:sldMk cId="1491249995" sldId="258"/>
            <ac:spMk id="28" creationId="{19CFCB99-2625-3547-BA35-34EBAC81817B}"/>
          </ac:spMkLst>
        </pc:spChg>
        <pc:spChg chg="add mod">
          <ac:chgData name="Cheu Eng Yeow" userId="e612417a-aae7-470a-b583-a06a9cdba288" providerId="ADAL" clId="{4C6AA4F0-DC82-F143-A697-FCA6F0466A57}" dt="2018-08-10T03:08:40.560" v="986" actId="1076"/>
          <ac:spMkLst>
            <pc:docMk/>
            <pc:sldMk cId="1491249995" sldId="258"/>
            <ac:spMk id="29" creationId="{331A841A-8A6B-EB4A-BA40-405DE5638F73}"/>
          </ac:spMkLst>
        </pc:spChg>
        <pc:spChg chg="add mod">
          <ac:chgData name="Cheu Eng Yeow" userId="e612417a-aae7-470a-b583-a06a9cdba288" providerId="ADAL" clId="{4C6AA4F0-DC82-F143-A697-FCA6F0466A57}" dt="2018-08-10T02:44:50.924" v="667" actId="20577"/>
          <ac:spMkLst>
            <pc:docMk/>
            <pc:sldMk cId="1491249995" sldId="258"/>
            <ac:spMk id="30" creationId="{FBE31166-19E7-7642-A8A3-CEBBEAEE08DD}"/>
          </ac:spMkLst>
        </pc:spChg>
        <pc:spChg chg="add mod">
          <ac:chgData name="Cheu Eng Yeow" userId="e612417a-aae7-470a-b583-a06a9cdba288" providerId="ADAL" clId="{4C6AA4F0-DC82-F143-A697-FCA6F0466A57}" dt="2018-08-10T02:46:52.425" v="688" actId="14100"/>
          <ac:spMkLst>
            <pc:docMk/>
            <pc:sldMk cId="1491249995" sldId="258"/>
            <ac:spMk id="31" creationId="{59B22B92-0CCA-4D43-834A-D4A02655934A}"/>
          </ac:spMkLst>
        </pc:spChg>
        <pc:spChg chg="add mod">
          <ac:chgData name="Cheu Eng Yeow" userId="e612417a-aae7-470a-b583-a06a9cdba288" providerId="ADAL" clId="{4C6AA4F0-DC82-F143-A697-FCA6F0466A57}" dt="2018-08-10T02:47:00.649" v="689" actId="1076"/>
          <ac:spMkLst>
            <pc:docMk/>
            <pc:sldMk cId="1491249995" sldId="258"/>
            <ac:spMk id="32" creationId="{90DC7791-F25D-4748-8B72-BC3A8A6DC40B}"/>
          </ac:spMkLst>
        </pc:spChg>
        <pc:spChg chg="add mod">
          <ac:chgData name="Cheu Eng Yeow" userId="e612417a-aae7-470a-b583-a06a9cdba288" providerId="ADAL" clId="{4C6AA4F0-DC82-F143-A697-FCA6F0466A57}" dt="2018-08-10T02:47:08.410" v="690" actId="1076"/>
          <ac:spMkLst>
            <pc:docMk/>
            <pc:sldMk cId="1491249995" sldId="258"/>
            <ac:spMk id="33" creationId="{AEC97F72-DE5A-0D4C-865E-A2A584F060C1}"/>
          </ac:spMkLst>
        </pc:spChg>
        <pc:spChg chg="add mod">
          <ac:chgData name="Cheu Eng Yeow" userId="e612417a-aae7-470a-b583-a06a9cdba288" providerId="ADAL" clId="{4C6AA4F0-DC82-F143-A697-FCA6F0466A57}" dt="2018-08-10T03:00:56.515" v="926" actId="164"/>
          <ac:spMkLst>
            <pc:docMk/>
            <pc:sldMk cId="1491249995" sldId="258"/>
            <ac:spMk id="34" creationId="{FB8E3DB3-4899-A54B-8AAE-FA485CE0B0F3}"/>
          </ac:spMkLst>
        </pc:spChg>
        <pc:spChg chg="add mod">
          <ac:chgData name="Cheu Eng Yeow" userId="e612417a-aae7-470a-b583-a06a9cdba288" providerId="ADAL" clId="{4C6AA4F0-DC82-F143-A697-FCA6F0466A57}" dt="2018-08-10T03:00:56.515" v="926" actId="164"/>
          <ac:spMkLst>
            <pc:docMk/>
            <pc:sldMk cId="1491249995" sldId="258"/>
            <ac:spMk id="35" creationId="{449D27EE-6EB3-6840-B850-3626864EB51F}"/>
          </ac:spMkLst>
        </pc:spChg>
        <pc:spChg chg="add mod">
          <ac:chgData name="Cheu Eng Yeow" userId="e612417a-aae7-470a-b583-a06a9cdba288" providerId="ADAL" clId="{4C6AA4F0-DC82-F143-A697-FCA6F0466A57}" dt="2018-08-10T03:00:56.515" v="926" actId="164"/>
          <ac:spMkLst>
            <pc:docMk/>
            <pc:sldMk cId="1491249995" sldId="258"/>
            <ac:spMk id="36" creationId="{E8A1BAEA-AA64-3543-ADC0-3A2123EC61A7}"/>
          </ac:spMkLst>
        </pc:spChg>
        <pc:spChg chg="add mod">
          <ac:chgData name="Cheu Eng Yeow" userId="e612417a-aae7-470a-b583-a06a9cdba288" providerId="ADAL" clId="{4C6AA4F0-DC82-F143-A697-FCA6F0466A57}" dt="2018-08-10T03:00:56.515" v="926" actId="164"/>
          <ac:spMkLst>
            <pc:docMk/>
            <pc:sldMk cId="1491249995" sldId="258"/>
            <ac:spMk id="37" creationId="{6898331A-FA2B-8749-BD74-9B65E1B1D47B}"/>
          </ac:spMkLst>
        </pc:spChg>
        <pc:spChg chg="mod">
          <ac:chgData name="Cheu Eng Yeow" userId="e612417a-aae7-470a-b583-a06a9cdba288" providerId="ADAL" clId="{4C6AA4F0-DC82-F143-A697-FCA6F0466A57}" dt="2018-08-10T03:01:46.581" v="934" actId="20577"/>
          <ac:spMkLst>
            <pc:docMk/>
            <pc:sldMk cId="1491249995" sldId="258"/>
            <ac:spMk id="40" creationId="{9D70118B-78B3-1E40-A46C-6B382D7E523E}"/>
          </ac:spMkLst>
        </pc:spChg>
        <pc:spChg chg="mod">
          <ac:chgData name="Cheu Eng Yeow" userId="e612417a-aae7-470a-b583-a06a9cdba288" providerId="ADAL" clId="{4C6AA4F0-DC82-F143-A697-FCA6F0466A57}" dt="2018-08-10T03:01:49.720" v="935" actId="20577"/>
          <ac:spMkLst>
            <pc:docMk/>
            <pc:sldMk cId="1491249995" sldId="258"/>
            <ac:spMk id="41" creationId="{273F84C4-A094-7347-B0DD-E444F6D9FEB2}"/>
          </ac:spMkLst>
        </pc:spChg>
        <pc:spChg chg="mod">
          <ac:chgData name="Cheu Eng Yeow" userId="e612417a-aae7-470a-b583-a06a9cdba288" providerId="ADAL" clId="{4C6AA4F0-DC82-F143-A697-FCA6F0466A57}" dt="2018-08-15T09:57:35.435" v="7469" actId="20577"/>
          <ac:spMkLst>
            <pc:docMk/>
            <pc:sldMk cId="1491249995" sldId="258"/>
            <ac:spMk id="42" creationId="{ADB976F0-FB25-4F4A-9686-AEF85371D3BA}"/>
          </ac:spMkLst>
        </pc:spChg>
        <pc:spChg chg="mod">
          <ac:chgData name="Cheu Eng Yeow" userId="e612417a-aae7-470a-b583-a06a9cdba288" providerId="ADAL" clId="{4C6AA4F0-DC82-F143-A697-FCA6F0466A57}" dt="2018-08-10T03:01:37.557" v="932" actId="1076"/>
          <ac:spMkLst>
            <pc:docMk/>
            <pc:sldMk cId="1491249995" sldId="258"/>
            <ac:spMk id="43" creationId="{178E00D2-BFE7-C248-8AB0-84B0DCAB45AB}"/>
          </ac:spMkLst>
        </pc:spChg>
        <pc:spChg chg="add mod">
          <ac:chgData name="Cheu Eng Yeow" userId="e612417a-aae7-470a-b583-a06a9cdba288" providerId="ADAL" clId="{4C6AA4F0-DC82-F143-A697-FCA6F0466A57}" dt="2018-08-20T15:16:12.758" v="8000" actId="20577"/>
          <ac:spMkLst>
            <pc:docMk/>
            <pc:sldMk cId="1491249995" sldId="258"/>
            <ac:spMk id="44" creationId="{B74E12C5-A46B-6A4D-AFF5-AEAF1D07B3DF}"/>
          </ac:spMkLst>
        </pc:spChg>
        <pc:spChg chg="add mod">
          <ac:chgData name="Cheu Eng Yeow" userId="e612417a-aae7-470a-b583-a06a9cdba288" providerId="ADAL" clId="{4C6AA4F0-DC82-F143-A697-FCA6F0466A57}" dt="2018-08-10T03:12:57.435" v="1038" actId="20577"/>
          <ac:spMkLst>
            <pc:docMk/>
            <pc:sldMk cId="1491249995" sldId="258"/>
            <ac:spMk id="45" creationId="{F790981E-75C5-9144-9C82-922BE1BE6A9F}"/>
          </ac:spMkLst>
        </pc:spChg>
        <pc:spChg chg="add mod">
          <ac:chgData name="Cheu Eng Yeow" userId="e612417a-aae7-470a-b583-a06a9cdba288" providerId="ADAL" clId="{4C6AA4F0-DC82-F143-A697-FCA6F0466A57}" dt="2018-08-14T08:00:42.986" v="6031" actId="207"/>
          <ac:spMkLst>
            <pc:docMk/>
            <pc:sldMk cId="1491249995" sldId="258"/>
            <ac:spMk id="46" creationId="{25048EC9-E309-7A43-8526-5502B4D7765B}"/>
          </ac:spMkLst>
        </pc:spChg>
        <pc:grpChg chg="add del mod">
          <ac:chgData name="Cheu Eng Yeow" userId="e612417a-aae7-470a-b583-a06a9cdba288" providerId="ADAL" clId="{4C6AA4F0-DC82-F143-A697-FCA6F0466A57}" dt="2018-08-10T02:27:35.845" v="242" actId="165"/>
          <ac:grpSpMkLst>
            <pc:docMk/>
            <pc:sldMk cId="1491249995" sldId="258"/>
            <ac:grpSpMk id="12" creationId="{D6D593DE-3BE0-0743-8F16-4561BB48118B}"/>
          </ac:grpSpMkLst>
        </pc:grpChg>
        <pc:grpChg chg="add del mod">
          <ac:chgData name="Cheu Eng Yeow" userId="e612417a-aae7-470a-b583-a06a9cdba288" providerId="ADAL" clId="{4C6AA4F0-DC82-F143-A697-FCA6F0466A57}" dt="2018-08-10T02:28:00.676" v="245" actId="478"/>
          <ac:grpSpMkLst>
            <pc:docMk/>
            <pc:sldMk cId="1491249995" sldId="258"/>
            <ac:grpSpMk id="13" creationId="{7E43214C-B060-D34D-8C56-61ED98674A61}"/>
          </ac:grpSpMkLst>
        </pc:grpChg>
        <pc:grpChg chg="add del mod">
          <ac:chgData name="Cheu Eng Yeow" userId="e612417a-aae7-470a-b583-a06a9cdba288" providerId="ADAL" clId="{4C6AA4F0-DC82-F143-A697-FCA6F0466A57}" dt="2018-08-10T02:58:49.647" v="910" actId="478"/>
          <ac:grpSpMkLst>
            <pc:docMk/>
            <pc:sldMk cId="1491249995" sldId="258"/>
            <ac:grpSpMk id="18" creationId="{1CE87A3C-915D-BB4E-985A-3606BB734B70}"/>
          </ac:grpSpMkLst>
        </pc:grpChg>
        <pc:grpChg chg="add del mod">
          <ac:chgData name="Cheu Eng Yeow" userId="e612417a-aae7-470a-b583-a06a9cdba288" providerId="ADAL" clId="{4C6AA4F0-DC82-F143-A697-FCA6F0466A57}" dt="2018-08-10T02:28:13.336" v="248" actId="165"/>
          <ac:grpSpMkLst>
            <pc:docMk/>
            <pc:sldMk cId="1491249995" sldId="258"/>
            <ac:grpSpMk id="19" creationId="{5F8DEF52-9B45-D945-8882-2E0F0F905EBB}"/>
          </ac:grpSpMkLst>
        </pc:grpChg>
        <pc:grpChg chg="add del mod">
          <ac:chgData name="Cheu Eng Yeow" userId="e612417a-aae7-470a-b583-a06a9cdba288" providerId="ADAL" clId="{4C6AA4F0-DC82-F143-A697-FCA6F0466A57}" dt="2018-08-10T03:01:14.527" v="928" actId="478"/>
          <ac:grpSpMkLst>
            <pc:docMk/>
            <pc:sldMk cId="1491249995" sldId="258"/>
            <ac:grpSpMk id="25" creationId="{6DFCBE9C-0AE3-7149-B27C-719ED0375BC3}"/>
          </ac:grpSpMkLst>
        </pc:grpChg>
        <pc:grpChg chg="add mod">
          <ac:chgData name="Cheu Eng Yeow" userId="e612417a-aae7-470a-b583-a06a9cdba288" providerId="ADAL" clId="{4C6AA4F0-DC82-F143-A697-FCA6F0466A57}" dt="2018-08-10T03:01:01.175" v="927" actId="1076"/>
          <ac:grpSpMkLst>
            <pc:docMk/>
            <pc:sldMk cId="1491249995" sldId="258"/>
            <ac:grpSpMk id="38" creationId="{9258B68A-63BB-924E-9C98-6423607160C6}"/>
          </ac:grpSpMkLst>
        </pc:grpChg>
        <pc:grpChg chg="add mod">
          <ac:chgData name="Cheu Eng Yeow" userId="e612417a-aae7-470a-b583-a06a9cdba288" providerId="ADAL" clId="{4C6AA4F0-DC82-F143-A697-FCA6F0466A57}" dt="2018-08-15T09:57:35.435" v="7469" actId="20577"/>
          <ac:grpSpMkLst>
            <pc:docMk/>
            <pc:sldMk cId="1491249995" sldId="258"/>
            <ac:grpSpMk id="39" creationId="{4070CB97-BA6D-374E-828F-DA64AD09458D}"/>
          </ac:grpSpMkLst>
        </pc:grpChg>
      </pc:sldChg>
      <pc:sldChg chg="addSp delSp modSp add ord">
        <pc:chgData name="Cheu Eng Yeow" userId="e612417a-aae7-470a-b583-a06a9cdba288" providerId="ADAL" clId="{4C6AA4F0-DC82-F143-A697-FCA6F0466A57}" dt="2018-08-15T05:35:46.070" v="6996" actId="20577"/>
        <pc:sldMkLst>
          <pc:docMk/>
          <pc:sldMk cId="2626788648" sldId="259"/>
        </pc:sldMkLst>
        <pc:spChg chg="mod">
          <ac:chgData name="Cheu Eng Yeow" userId="e612417a-aae7-470a-b583-a06a9cdba288" providerId="ADAL" clId="{4C6AA4F0-DC82-F143-A697-FCA6F0466A57}" dt="2018-08-10T03:27:51.036" v="1128" actId="20577"/>
          <ac:spMkLst>
            <pc:docMk/>
            <pc:sldMk cId="2626788648" sldId="259"/>
            <ac:spMk id="2" creationId="{9754E783-0AAC-C745-B270-C5CBEAC54BF4}"/>
          </ac:spMkLst>
        </pc:spChg>
        <pc:spChg chg="del">
          <ac:chgData name="Cheu Eng Yeow" userId="e612417a-aae7-470a-b583-a06a9cdba288" providerId="ADAL" clId="{4C6AA4F0-DC82-F143-A697-FCA6F0466A57}" dt="2018-08-10T03:28:28.141" v="1129" actId="20577"/>
          <ac:spMkLst>
            <pc:docMk/>
            <pc:sldMk cId="2626788648" sldId="259"/>
            <ac:spMk id="3" creationId="{F7F6F8CC-AC50-9D4A-889C-B08E719BDEE4}"/>
          </ac:spMkLst>
        </pc:spChg>
        <pc:spChg chg="add mod">
          <ac:chgData name="Cheu Eng Yeow" userId="e612417a-aae7-470a-b583-a06a9cdba288" providerId="ADAL" clId="{4C6AA4F0-DC82-F143-A697-FCA6F0466A57}" dt="2018-08-15T05:35:46.070" v="6996" actId="20577"/>
          <ac:spMkLst>
            <pc:docMk/>
            <pc:sldMk cId="2626788648" sldId="259"/>
            <ac:spMk id="4" creationId="{01518C3D-436C-B947-88AE-FB51697CE82E}"/>
          </ac:spMkLst>
        </pc:spChg>
        <pc:spChg chg="add">
          <ac:chgData name="Cheu Eng Yeow" userId="e612417a-aae7-470a-b583-a06a9cdba288" providerId="ADAL" clId="{4C6AA4F0-DC82-F143-A697-FCA6F0466A57}" dt="2018-08-13T11:00:44.621" v="4326" actId="20577"/>
          <ac:spMkLst>
            <pc:docMk/>
            <pc:sldMk cId="2626788648" sldId="259"/>
            <ac:spMk id="5" creationId="{5FB6604F-5CB7-AD41-BF85-1CC6F2800300}"/>
          </ac:spMkLst>
        </pc:spChg>
      </pc:sldChg>
      <pc:sldChg chg="addSp delSp modSp add ord">
        <pc:chgData name="Cheu Eng Yeow" userId="e612417a-aae7-470a-b583-a06a9cdba288" providerId="ADAL" clId="{4C6AA4F0-DC82-F143-A697-FCA6F0466A57}" dt="2018-08-20T15:17:44.083" v="8008" actId="20577"/>
        <pc:sldMkLst>
          <pc:docMk/>
          <pc:sldMk cId="3169164895" sldId="260"/>
        </pc:sldMkLst>
        <pc:spChg chg="mod">
          <ac:chgData name="Cheu Eng Yeow" userId="e612417a-aae7-470a-b583-a06a9cdba288" providerId="ADAL" clId="{4C6AA4F0-DC82-F143-A697-FCA6F0466A57}" dt="2018-08-13T11:39:56.169" v="4975" actId="20577"/>
          <ac:spMkLst>
            <pc:docMk/>
            <pc:sldMk cId="3169164895" sldId="260"/>
            <ac:spMk id="2" creationId="{B29CE661-A7E5-EB4F-8D8D-C738F7341FEE}"/>
          </ac:spMkLst>
        </pc:spChg>
        <pc:spChg chg="mod">
          <ac:chgData name="Cheu Eng Yeow" userId="e612417a-aae7-470a-b583-a06a9cdba288" providerId="ADAL" clId="{4C6AA4F0-DC82-F143-A697-FCA6F0466A57}" dt="2018-08-20T15:17:44.083" v="8008" actId="20577"/>
          <ac:spMkLst>
            <pc:docMk/>
            <pc:sldMk cId="3169164895" sldId="260"/>
            <ac:spMk id="3" creationId="{39B64DF7-655F-F243-B785-CF396B0ADEC8}"/>
          </ac:spMkLst>
        </pc:spChg>
        <pc:spChg chg="add mod">
          <ac:chgData name="Cheu Eng Yeow" userId="e612417a-aae7-470a-b583-a06a9cdba288" providerId="ADAL" clId="{4C6AA4F0-DC82-F143-A697-FCA6F0466A57}" dt="2018-08-13T05:28:17.951" v="1774" actId="164"/>
          <ac:spMkLst>
            <pc:docMk/>
            <pc:sldMk cId="3169164895" sldId="260"/>
            <ac:spMk id="4" creationId="{28298015-6962-9248-8666-827D8126E90A}"/>
          </ac:spMkLst>
        </pc:spChg>
        <pc:spChg chg="add mod">
          <ac:chgData name="Cheu Eng Yeow" userId="e612417a-aae7-470a-b583-a06a9cdba288" providerId="ADAL" clId="{4C6AA4F0-DC82-F143-A697-FCA6F0466A57}" dt="2018-08-13T05:28:17.951" v="1774" actId="164"/>
          <ac:spMkLst>
            <pc:docMk/>
            <pc:sldMk cId="3169164895" sldId="260"/>
            <ac:spMk id="5" creationId="{59C7A9D7-B364-CC4E-A039-13B01E343951}"/>
          </ac:spMkLst>
        </pc:spChg>
        <pc:spChg chg="add mod">
          <ac:chgData name="Cheu Eng Yeow" userId="e612417a-aae7-470a-b583-a06a9cdba288" providerId="ADAL" clId="{4C6AA4F0-DC82-F143-A697-FCA6F0466A57}" dt="2018-08-13T05:28:17.951" v="1774" actId="164"/>
          <ac:spMkLst>
            <pc:docMk/>
            <pc:sldMk cId="3169164895" sldId="260"/>
            <ac:spMk id="6" creationId="{CD905509-4264-F64B-BC47-55A5203B7320}"/>
          </ac:spMkLst>
        </pc:spChg>
        <pc:spChg chg="add mod">
          <ac:chgData name="Cheu Eng Yeow" userId="e612417a-aae7-470a-b583-a06a9cdba288" providerId="ADAL" clId="{4C6AA4F0-DC82-F143-A697-FCA6F0466A57}" dt="2018-08-13T05:28:17.951" v="1774" actId="164"/>
          <ac:spMkLst>
            <pc:docMk/>
            <pc:sldMk cId="3169164895" sldId="260"/>
            <ac:spMk id="7" creationId="{A179F904-775A-024F-83D7-77A13FA9615D}"/>
          </ac:spMkLst>
        </pc:spChg>
        <pc:spChg chg="add mod">
          <ac:chgData name="Cheu Eng Yeow" userId="e612417a-aae7-470a-b583-a06a9cdba288" providerId="ADAL" clId="{4C6AA4F0-DC82-F143-A697-FCA6F0466A57}" dt="2018-08-13T05:28:17.951" v="1774" actId="164"/>
          <ac:spMkLst>
            <pc:docMk/>
            <pc:sldMk cId="3169164895" sldId="260"/>
            <ac:spMk id="8" creationId="{34D7D863-03B0-6F4A-9709-3B8DBB59C691}"/>
          </ac:spMkLst>
        </pc:spChg>
        <pc:spChg chg="mod topLvl">
          <ac:chgData name="Cheu Eng Yeow" userId="e612417a-aae7-470a-b583-a06a9cdba288" providerId="ADAL" clId="{4C6AA4F0-DC82-F143-A697-FCA6F0466A57}" dt="2018-08-13T05:38:36.377" v="1953" actId="164"/>
          <ac:spMkLst>
            <pc:docMk/>
            <pc:sldMk cId="3169164895" sldId="260"/>
            <ac:spMk id="39" creationId="{A163261C-BA71-C549-8508-02E99A102D61}"/>
          </ac:spMkLst>
        </pc:spChg>
        <pc:spChg chg="del mod topLvl">
          <ac:chgData name="Cheu Eng Yeow" userId="e612417a-aae7-470a-b583-a06a9cdba288" providerId="ADAL" clId="{4C6AA4F0-DC82-F143-A697-FCA6F0466A57}" dt="2018-08-13T05:30:13.314" v="1782" actId="478"/>
          <ac:spMkLst>
            <pc:docMk/>
            <pc:sldMk cId="3169164895" sldId="260"/>
            <ac:spMk id="40" creationId="{BB874F6D-D22F-4245-AC48-0B9307EC4AD2}"/>
          </ac:spMkLst>
        </pc:spChg>
        <pc:spChg chg="del mod topLvl">
          <ac:chgData name="Cheu Eng Yeow" userId="e612417a-aae7-470a-b583-a06a9cdba288" providerId="ADAL" clId="{4C6AA4F0-DC82-F143-A697-FCA6F0466A57}" dt="2018-08-13T05:30:13.314" v="1782" actId="478"/>
          <ac:spMkLst>
            <pc:docMk/>
            <pc:sldMk cId="3169164895" sldId="260"/>
            <ac:spMk id="41" creationId="{690BDA54-FE09-C149-89AE-BACCF2568F81}"/>
          </ac:spMkLst>
        </pc:spChg>
        <pc:spChg chg="del mod topLvl">
          <ac:chgData name="Cheu Eng Yeow" userId="e612417a-aae7-470a-b583-a06a9cdba288" providerId="ADAL" clId="{4C6AA4F0-DC82-F143-A697-FCA6F0466A57}" dt="2018-08-13T05:30:13.314" v="1782" actId="478"/>
          <ac:spMkLst>
            <pc:docMk/>
            <pc:sldMk cId="3169164895" sldId="260"/>
            <ac:spMk id="42" creationId="{A34582AF-EF2E-CF4B-AE35-7FC6752D5423}"/>
          </ac:spMkLst>
        </pc:spChg>
        <pc:spChg chg="del mod topLvl">
          <ac:chgData name="Cheu Eng Yeow" userId="e612417a-aae7-470a-b583-a06a9cdba288" providerId="ADAL" clId="{4C6AA4F0-DC82-F143-A697-FCA6F0466A57}" dt="2018-08-13T05:30:13.314" v="1782" actId="478"/>
          <ac:spMkLst>
            <pc:docMk/>
            <pc:sldMk cId="3169164895" sldId="260"/>
            <ac:spMk id="43" creationId="{623B1D0B-DB5E-9747-B47C-F5AEAD9DF26E}"/>
          </ac:spMkLst>
        </pc:spChg>
        <pc:spChg chg="add del mod">
          <ac:chgData name="Cheu Eng Yeow" userId="e612417a-aae7-470a-b583-a06a9cdba288" providerId="ADAL" clId="{4C6AA4F0-DC82-F143-A697-FCA6F0466A57}" dt="2018-08-13T05:30:48.345" v="1800" actId="478"/>
          <ac:spMkLst>
            <pc:docMk/>
            <pc:sldMk cId="3169164895" sldId="260"/>
            <ac:spMk id="51" creationId="{E5AC070A-6E49-B547-8A1E-CAD9A46B78DB}"/>
          </ac:spMkLst>
        </pc:spChg>
        <pc:spChg chg="add del mod">
          <ac:chgData name="Cheu Eng Yeow" userId="e612417a-aae7-470a-b583-a06a9cdba288" providerId="ADAL" clId="{4C6AA4F0-DC82-F143-A697-FCA6F0466A57}" dt="2018-08-13T05:30:51.369" v="1802" actId="478"/>
          <ac:spMkLst>
            <pc:docMk/>
            <pc:sldMk cId="3169164895" sldId="260"/>
            <ac:spMk id="52" creationId="{A53954C7-9F22-9E4C-AFF0-12727E6FEB55}"/>
          </ac:spMkLst>
        </pc:spChg>
        <pc:spChg chg="add mod topLvl">
          <ac:chgData name="Cheu Eng Yeow" userId="e612417a-aae7-470a-b583-a06a9cdba288" providerId="ADAL" clId="{4C6AA4F0-DC82-F143-A697-FCA6F0466A57}" dt="2018-08-13T05:38:36.377" v="1953" actId="164"/>
          <ac:spMkLst>
            <pc:docMk/>
            <pc:sldMk cId="3169164895" sldId="260"/>
            <ac:spMk id="60" creationId="{7FE4EA27-D38E-3147-B098-A81721ACCFE0}"/>
          </ac:spMkLst>
        </pc:spChg>
        <pc:spChg chg="add del mod">
          <ac:chgData name="Cheu Eng Yeow" userId="e612417a-aae7-470a-b583-a06a9cdba288" providerId="ADAL" clId="{4C6AA4F0-DC82-F143-A697-FCA6F0466A57}" dt="2018-08-13T05:32:55.188" v="1832" actId="478"/>
          <ac:spMkLst>
            <pc:docMk/>
            <pc:sldMk cId="3169164895" sldId="260"/>
            <ac:spMk id="65" creationId="{8CE8D065-0EFF-5645-8122-A0AAA272EA71}"/>
          </ac:spMkLst>
        </pc:spChg>
        <pc:spChg chg="add mod topLvl">
          <ac:chgData name="Cheu Eng Yeow" userId="e612417a-aae7-470a-b583-a06a9cdba288" providerId="ADAL" clId="{4C6AA4F0-DC82-F143-A697-FCA6F0466A57}" dt="2018-08-13T05:38:36.377" v="1953" actId="164"/>
          <ac:spMkLst>
            <pc:docMk/>
            <pc:sldMk cId="3169164895" sldId="260"/>
            <ac:spMk id="70" creationId="{E144FFE6-86AD-7841-B8C6-66DF147355B8}"/>
          </ac:spMkLst>
        </pc:spChg>
        <pc:spChg chg="add mod">
          <ac:chgData name="Cheu Eng Yeow" userId="e612417a-aae7-470a-b583-a06a9cdba288" providerId="ADAL" clId="{4C6AA4F0-DC82-F143-A697-FCA6F0466A57}" dt="2018-08-13T05:38:36.377" v="1953" actId="164"/>
          <ac:spMkLst>
            <pc:docMk/>
            <pc:sldMk cId="3169164895" sldId="260"/>
            <ac:spMk id="78" creationId="{7FC0AC8C-93F6-3042-BC36-2916661EC4F6}"/>
          </ac:spMkLst>
        </pc:spChg>
        <pc:spChg chg="add del mod">
          <ac:chgData name="Cheu Eng Yeow" userId="e612417a-aae7-470a-b583-a06a9cdba288" providerId="ADAL" clId="{4C6AA4F0-DC82-F143-A697-FCA6F0466A57}" dt="2018-08-13T05:39:38.142" v="1957" actId="478"/>
          <ac:spMkLst>
            <pc:docMk/>
            <pc:sldMk cId="3169164895" sldId="260"/>
            <ac:spMk id="81" creationId="{D329CC73-DA27-EF49-B972-87A8C8CCFE93}"/>
          </ac:spMkLst>
        </pc:spChg>
        <pc:spChg chg="add del mod topLvl">
          <ac:chgData name="Cheu Eng Yeow" userId="e612417a-aae7-470a-b583-a06a9cdba288" providerId="ADAL" clId="{4C6AA4F0-DC82-F143-A697-FCA6F0466A57}" dt="2018-08-13T06:01:48.237" v="2633" actId="164"/>
          <ac:spMkLst>
            <pc:docMk/>
            <pc:sldMk cId="3169164895" sldId="260"/>
            <ac:spMk id="82" creationId="{FAE0132C-440E-1242-BE9F-F38140241549}"/>
          </ac:spMkLst>
        </pc:spChg>
        <pc:spChg chg="add del">
          <ac:chgData name="Cheu Eng Yeow" userId="e612417a-aae7-470a-b583-a06a9cdba288" providerId="ADAL" clId="{4C6AA4F0-DC82-F143-A697-FCA6F0466A57}" dt="2018-08-13T05:40:59.975" v="1969" actId="478"/>
          <ac:spMkLst>
            <pc:docMk/>
            <pc:sldMk cId="3169164895" sldId="260"/>
            <ac:spMk id="87" creationId="{59AB8AE7-43AC-4744-AB11-FC6236006C73}"/>
          </ac:spMkLst>
        </pc:spChg>
        <pc:spChg chg="add mod topLvl">
          <ac:chgData name="Cheu Eng Yeow" userId="e612417a-aae7-470a-b583-a06a9cdba288" providerId="ADAL" clId="{4C6AA4F0-DC82-F143-A697-FCA6F0466A57}" dt="2018-08-13T06:01:48.237" v="2633" actId="164"/>
          <ac:spMkLst>
            <pc:docMk/>
            <pc:sldMk cId="3169164895" sldId="260"/>
            <ac:spMk id="105" creationId="{F4588539-258C-A545-8752-7EB434D04F6C}"/>
          </ac:spMkLst>
        </pc:spChg>
        <pc:spChg chg="add mod topLvl">
          <ac:chgData name="Cheu Eng Yeow" userId="e612417a-aae7-470a-b583-a06a9cdba288" providerId="ADAL" clId="{4C6AA4F0-DC82-F143-A697-FCA6F0466A57}" dt="2018-08-13T06:01:48.237" v="2633" actId="164"/>
          <ac:spMkLst>
            <pc:docMk/>
            <pc:sldMk cId="3169164895" sldId="260"/>
            <ac:spMk id="108" creationId="{8D31B7E2-3EB7-D543-AB85-F099C12BF4CF}"/>
          </ac:spMkLst>
        </pc:spChg>
        <pc:spChg chg="add mod topLvl">
          <ac:chgData name="Cheu Eng Yeow" userId="e612417a-aae7-470a-b583-a06a9cdba288" providerId="ADAL" clId="{4C6AA4F0-DC82-F143-A697-FCA6F0466A57}" dt="2018-08-13T06:01:48.237" v="2633" actId="164"/>
          <ac:spMkLst>
            <pc:docMk/>
            <pc:sldMk cId="3169164895" sldId="260"/>
            <ac:spMk id="109" creationId="{6766C9D5-5D0F-BD4D-89D5-29A4225F22A1}"/>
          </ac:spMkLst>
        </pc:spChg>
        <pc:spChg chg="add mod topLvl">
          <ac:chgData name="Cheu Eng Yeow" userId="e612417a-aae7-470a-b583-a06a9cdba288" providerId="ADAL" clId="{4C6AA4F0-DC82-F143-A697-FCA6F0466A57}" dt="2018-08-13T06:01:48.237" v="2633" actId="164"/>
          <ac:spMkLst>
            <pc:docMk/>
            <pc:sldMk cId="3169164895" sldId="260"/>
            <ac:spMk id="110" creationId="{CFAD9B9E-01A6-8B40-B738-694EAFA0B8C6}"/>
          </ac:spMkLst>
        </pc:spChg>
        <pc:spChg chg="add mod topLvl">
          <ac:chgData name="Cheu Eng Yeow" userId="e612417a-aae7-470a-b583-a06a9cdba288" providerId="ADAL" clId="{4C6AA4F0-DC82-F143-A697-FCA6F0466A57}" dt="2018-08-13T06:01:48.237" v="2633" actId="164"/>
          <ac:spMkLst>
            <pc:docMk/>
            <pc:sldMk cId="3169164895" sldId="260"/>
            <ac:spMk id="134" creationId="{965C508E-AFD9-1942-94D6-AC83E4F3B7BF}"/>
          </ac:spMkLst>
        </pc:spChg>
        <pc:spChg chg="add mod topLvl">
          <ac:chgData name="Cheu Eng Yeow" userId="e612417a-aae7-470a-b583-a06a9cdba288" providerId="ADAL" clId="{4C6AA4F0-DC82-F143-A697-FCA6F0466A57}" dt="2018-08-13T06:02:49.680" v="2674" actId="1038"/>
          <ac:spMkLst>
            <pc:docMk/>
            <pc:sldMk cId="3169164895" sldId="260"/>
            <ac:spMk id="135" creationId="{5D909B26-9278-4346-9438-92E4418CE2F9}"/>
          </ac:spMkLst>
        </pc:spChg>
        <pc:spChg chg="add mod topLvl">
          <ac:chgData name="Cheu Eng Yeow" userId="e612417a-aae7-470a-b583-a06a9cdba288" providerId="ADAL" clId="{4C6AA4F0-DC82-F143-A697-FCA6F0466A57}" dt="2018-08-13T06:01:48.237" v="2633" actId="164"/>
          <ac:spMkLst>
            <pc:docMk/>
            <pc:sldMk cId="3169164895" sldId="260"/>
            <ac:spMk id="136" creationId="{D38F433C-FDE5-6943-838C-65483A6137CB}"/>
          </ac:spMkLst>
        </pc:spChg>
        <pc:spChg chg="add mod topLvl">
          <ac:chgData name="Cheu Eng Yeow" userId="e612417a-aae7-470a-b583-a06a9cdba288" providerId="ADAL" clId="{4C6AA4F0-DC82-F143-A697-FCA6F0466A57}" dt="2018-08-13T06:01:48.237" v="2633" actId="164"/>
          <ac:spMkLst>
            <pc:docMk/>
            <pc:sldMk cId="3169164895" sldId="260"/>
            <ac:spMk id="137" creationId="{E58E6592-FE56-7346-9F31-D18F8C44BCF5}"/>
          </ac:spMkLst>
        </pc:spChg>
        <pc:spChg chg="add mod topLvl">
          <ac:chgData name="Cheu Eng Yeow" userId="e612417a-aae7-470a-b583-a06a9cdba288" providerId="ADAL" clId="{4C6AA4F0-DC82-F143-A697-FCA6F0466A57}" dt="2018-08-13T06:01:48.237" v="2633" actId="164"/>
          <ac:spMkLst>
            <pc:docMk/>
            <pc:sldMk cId="3169164895" sldId="260"/>
            <ac:spMk id="138" creationId="{13A97A13-7F76-3B4D-8AFA-AC88CEAF4313}"/>
          </ac:spMkLst>
        </pc:spChg>
        <pc:spChg chg="add mod topLvl">
          <ac:chgData name="Cheu Eng Yeow" userId="e612417a-aae7-470a-b583-a06a9cdba288" providerId="ADAL" clId="{4C6AA4F0-DC82-F143-A697-FCA6F0466A57}" dt="2018-08-13T06:01:48.237" v="2633" actId="164"/>
          <ac:spMkLst>
            <pc:docMk/>
            <pc:sldMk cId="3169164895" sldId="260"/>
            <ac:spMk id="139" creationId="{6206BC8A-F5B4-364E-A39A-C7C381DA12FD}"/>
          </ac:spMkLst>
        </pc:spChg>
        <pc:spChg chg="add mod topLvl">
          <ac:chgData name="Cheu Eng Yeow" userId="e612417a-aae7-470a-b583-a06a9cdba288" providerId="ADAL" clId="{4C6AA4F0-DC82-F143-A697-FCA6F0466A57}" dt="2018-08-13T06:21:51.620" v="2966" actId="692"/>
          <ac:spMkLst>
            <pc:docMk/>
            <pc:sldMk cId="3169164895" sldId="260"/>
            <ac:spMk id="158" creationId="{15BAE735-BB95-CE40-AD4F-C7F9FC5C97C7}"/>
          </ac:spMkLst>
        </pc:spChg>
        <pc:spChg chg="add mod">
          <ac:chgData name="Cheu Eng Yeow" userId="e612417a-aae7-470a-b583-a06a9cdba288" providerId="ADAL" clId="{4C6AA4F0-DC82-F143-A697-FCA6F0466A57}" dt="2018-08-13T06:01:48.237" v="2633" actId="164"/>
          <ac:spMkLst>
            <pc:docMk/>
            <pc:sldMk cId="3169164895" sldId="260"/>
            <ac:spMk id="161" creationId="{177D0356-7F1C-034C-AC51-F93A3765292B}"/>
          </ac:spMkLst>
        </pc:spChg>
        <pc:spChg chg="add mod topLvl">
          <ac:chgData name="Cheu Eng Yeow" userId="e612417a-aae7-470a-b583-a06a9cdba288" providerId="ADAL" clId="{4C6AA4F0-DC82-F143-A697-FCA6F0466A57}" dt="2018-08-13T06:01:48.237" v="2633" actId="164"/>
          <ac:spMkLst>
            <pc:docMk/>
            <pc:sldMk cId="3169164895" sldId="260"/>
            <ac:spMk id="164" creationId="{B134908E-C36E-254A-875C-059CC89C8B68}"/>
          </ac:spMkLst>
        </pc:spChg>
        <pc:spChg chg="add mod topLvl">
          <ac:chgData name="Cheu Eng Yeow" userId="e612417a-aae7-470a-b583-a06a9cdba288" providerId="ADAL" clId="{4C6AA4F0-DC82-F143-A697-FCA6F0466A57}" dt="2018-08-13T06:01:48.237" v="2633" actId="164"/>
          <ac:spMkLst>
            <pc:docMk/>
            <pc:sldMk cId="3169164895" sldId="260"/>
            <ac:spMk id="166" creationId="{FE34FCC1-7795-3A49-B32B-6C54E391007E}"/>
          </ac:spMkLst>
        </pc:spChg>
        <pc:spChg chg="add mod">
          <ac:chgData name="Cheu Eng Yeow" userId="e612417a-aae7-470a-b583-a06a9cdba288" providerId="ADAL" clId="{4C6AA4F0-DC82-F143-A697-FCA6F0466A57}" dt="2018-08-13T06:23:14.691" v="2976" actId="1076"/>
          <ac:spMkLst>
            <pc:docMk/>
            <pc:sldMk cId="3169164895" sldId="260"/>
            <ac:spMk id="170" creationId="{52715F74-A485-244C-A316-B828015B3893}"/>
          </ac:spMkLst>
        </pc:spChg>
        <pc:spChg chg="add mod">
          <ac:chgData name="Cheu Eng Yeow" userId="e612417a-aae7-470a-b583-a06a9cdba288" providerId="ADAL" clId="{4C6AA4F0-DC82-F143-A697-FCA6F0466A57}" dt="2018-08-13T06:25:40.018" v="3054" actId="1076"/>
          <ac:spMkLst>
            <pc:docMk/>
            <pc:sldMk cId="3169164895" sldId="260"/>
            <ac:spMk id="171" creationId="{2B84DF28-EB7D-1A44-9EA9-71F1E66272B7}"/>
          </ac:spMkLst>
        </pc:spChg>
        <pc:spChg chg="add mod">
          <ac:chgData name="Cheu Eng Yeow" userId="e612417a-aae7-470a-b583-a06a9cdba288" providerId="ADAL" clId="{4C6AA4F0-DC82-F143-A697-FCA6F0466A57}" dt="2018-08-13T06:25:32.560" v="3053" actId="1076"/>
          <ac:spMkLst>
            <pc:docMk/>
            <pc:sldMk cId="3169164895" sldId="260"/>
            <ac:spMk id="172" creationId="{11598847-4190-5043-95B0-23824B573C2D}"/>
          </ac:spMkLst>
        </pc:spChg>
        <pc:spChg chg="add mod">
          <ac:chgData name="Cheu Eng Yeow" userId="e612417a-aae7-470a-b583-a06a9cdba288" providerId="ADAL" clId="{4C6AA4F0-DC82-F143-A697-FCA6F0466A57}" dt="2018-08-15T05:34:00.596" v="6907" actId="20577"/>
          <ac:spMkLst>
            <pc:docMk/>
            <pc:sldMk cId="3169164895" sldId="260"/>
            <ac:spMk id="173" creationId="{372A9D12-2ED1-2540-B93C-29A3E2C706C7}"/>
          </ac:spMkLst>
        </pc:spChg>
        <pc:grpChg chg="add mod">
          <ac:chgData name="Cheu Eng Yeow" userId="e612417a-aae7-470a-b583-a06a9cdba288" providerId="ADAL" clId="{4C6AA4F0-DC82-F143-A697-FCA6F0466A57}" dt="2018-08-13T05:29:02.321" v="1778" actId="164"/>
          <ac:grpSpMkLst>
            <pc:docMk/>
            <pc:sldMk cId="3169164895" sldId="260"/>
            <ac:grpSpMk id="24" creationId="{1870CF28-577A-5942-BBB5-F908CDFC17CC}"/>
          </ac:grpSpMkLst>
        </pc:grpChg>
        <pc:grpChg chg="add mod">
          <ac:chgData name="Cheu Eng Yeow" userId="e612417a-aae7-470a-b583-a06a9cdba288" providerId="ADAL" clId="{4C6AA4F0-DC82-F143-A697-FCA6F0466A57}" dt="2018-08-13T05:29:02.321" v="1778" actId="164"/>
          <ac:grpSpMkLst>
            <pc:docMk/>
            <pc:sldMk cId="3169164895" sldId="260"/>
            <ac:grpSpMk id="25" creationId="{9DA1020E-B21F-AD43-83A2-FAE2BF81B9DF}"/>
          </ac:grpSpMkLst>
        </pc:grpChg>
        <pc:grpChg chg="add mod topLvl">
          <ac:chgData name="Cheu Eng Yeow" userId="e612417a-aae7-470a-b583-a06a9cdba288" providerId="ADAL" clId="{4C6AA4F0-DC82-F143-A697-FCA6F0466A57}" dt="2018-08-13T05:38:36.377" v="1953" actId="164"/>
          <ac:grpSpMkLst>
            <pc:docMk/>
            <pc:sldMk cId="3169164895" sldId="260"/>
            <ac:grpSpMk id="37" creationId="{42A6FA5F-D7E6-3C40-B2F2-D94D46D054C4}"/>
          </ac:grpSpMkLst>
        </pc:grpChg>
        <pc:grpChg chg="add del mod">
          <ac:chgData name="Cheu Eng Yeow" userId="e612417a-aae7-470a-b583-a06a9cdba288" providerId="ADAL" clId="{4C6AA4F0-DC82-F143-A697-FCA6F0466A57}" dt="2018-08-13T05:30:07.978" v="1781" actId="165"/>
          <ac:grpSpMkLst>
            <pc:docMk/>
            <pc:sldMk cId="3169164895" sldId="260"/>
            <ac:grpSpMk id="38" creationId="{CDDC255A-9B9B-A14D-AD64-2C66599A2B6F}"/>
          </ac:grpSpMkLst>
        </pc:grpChg>
        <pc:grpChg chg="add mod">
          <ac:chgData name="Cheu Eng Yeow" userId="e612417a-aae7-470a-b583-a06a9cdba288" providerId="ADAL" clId="{4C6AA4F0-DC82-F143-A697-FCA6F0466A57}" dt="2018-08-13T05:35:26.328" v="1860" actId="164"/>
          <ac:grpSpMkLst>
            <pc:docMk/>
            <pc:sldMk cId="3169164895" sldId="260"/>
            <ac:grpSpMk id="72" creationId="{553453CE-0916-FE49-914F-F9FBC6E0EECB}"/>
          </ac:grpSpMkLst>
        </pc:grpChg>
        <pc:grpChg chg="add del mod">
          <ac:chgData name="Cheu Eng Yeow" userId="e612417a-aae7-470a-b583-a06a9cdba288" providerId="ADAL" clId="{4C6AA4F0-DC82-F143-A697-FCA6F0466A57}" dt="2018-08-13T05:36:11.197" v="1866" actId="165"/>
          <ac:grpSpMkLst>
            <pc:docMk/>
            <pc:sldMk cId="3169164895" sldId="260"/>
            <ac:grpSpMk id="73" creationId="{DFB75ABB-5044-6B41-8EED-5D9B3CAEDDB8}"/>
          </ac:grpSpMkLst>
        </pc:grpChg>
        <pc:grpChg chg="add del mod">
          <ac:chgData name="Cheu Eng Yeow" userId="e612417a-aae7-470a-b583-a06a9cdba288" providerId="ADAL" clId="{4C6AA4F0-DC82-F143-A697-FCA6F0466A57}" dt="2018-08-13T05:38:00.920" v="1934" actId="165"/>
          <ac:grpSpMkLst>
            <pc:docMk/>
            <pc:sldMk cId="3169164895" sldId="260"/>
            <ac:grpSpMk id="77" creationId="{9091BD4B-0F5D-6D45-B2E5-A8280716E189}"/>
          </ac:grpSpMkLst>
        </pc:grpChg>
        <pc:grpChg chg="add mod">
          <ac:chgData name="Cheu Eng Yeow" userId="e612417a-aae7-470a-b583-a06a9cdba288" providerId="ADAL" clId="{4C6AA4F0-DC82-F143-A697-FCA6F0466A57}" dt="2018-08-13T06:02:22.964" v="2669" actId="1037"/>
          <ac:grpSpMkLst>
            <pc:docMk/>
            <pc:sldMk cId="3169164895" sldId="260"/>
            <ac:grpSpMk id="80" creationId="{26A30F63-E448-AF41-8D66-2C74ED2B1249}"/>
          </ac:grpSpMkLst>
        </pc:grpChg>
        <pc:grpChg chg="add del mod">
          <ac:chgData name="Cheu Eng Yeow" userId="e612417a-aae7-470a-b583-a06a9cdba288" providerId="ADAL" clId="{4C6AA4F0-DC82-F143-A697-FCA6F0466A57}" dt="2018-08-13T06:01:32.660" v="2632" actId="165"/>
          <ac:grpSpMkLst>
            <pc:docMk/>
            <pc:sldMk cId="3169164895" sldId="260"/>
            <ac:grpSpMk id="167" creationId="{449A8032-589D-BE42-A54D-BF0E83021331}"/>
          </ac:grpSpMkLst>
        </pc:grpChg>
        <pc:grpChg chg="add mod">
          <ac:chgData name="Cheu Eng Yeow" userId="e612417a-aae7-470a-b583-a06a9cdba288" providerId="ADAL" clId="{4C6AA4F0-DC82-F143-A697-FCA6F0466A57}" dt="2018-08-13T06:01:50.988" v="2640" actId="1035"/>
          <ac:grpSpMkLst>
            <pc:docMk/>
            <pc:sldMk cId="3169164895" sldId="260"/>
            <ac:grpSpMk id="168" creationId="{10D6904C-F2FE-3043-8ED6-CDB124B4178A}"/>
          </ac:grpSpMkLst>
        </pc:grpChg>
        <pc:cxnChg chg="add mod">
          <ac:chgData name="Cheu Eng Yeow" userId="e612417a-aae7-470a-b583-a06a9cdba288" providerId="ADAL" clId="{4C6AA4F0-DC82-F143-A697-FCA6F0466A57}" dt="2018-08-13T05:28:17.951" v="1774" actId="164"/>
          <ac:cxnSpMkLst>
            <pc:docMk/>
            <pc:sldMk cId="3169164895" sldId="260"/>
            <ac:cxnSpMk id="10" creationId="{394807A0-50C3-5444-B365-7D403413D330}"/>
          </ac:cxnSpMkLst>
        </pc:cxnChg>
        <pc:cxnChg chg="add mod">
          <ac:chgData name="Cheu Eng Yeow" userId="e612417a-aae7-470a-b583-a06a9cdba288" providerId="ADAL" clId="{4C6AA4F0-DC82-F143-A697-FCA6F0466A57}" dt="2018-08-13T05:28:17.951" v="1774" actId="164"/>
          <ac:cxnSpMkLst>
            <pc:docMk/>
            <pc:sldMk cId="3169164895" sldId="260"/>
            <ac:cxnSpMk id="17" creationId="{E0B8B113-BF06-2749-859B-FD42210A7F1F}"/>
          </ac:cxnSpMkLst>
        </pc:cxnChg>
        <pc:cxnChg chg="add mod">
          <ac:chgData name="Cheu Eng Yeow" userId="e612417a-aae7-470a-b583-a06a9cdba288" providerId="ADAL" clId="{4C6AA4F0-DC82-F143-A697-FCA6F0466A57}" dt="2018-08-13T05:28:17.951" v="1774" actId="164"/>
          <ac:cxnSpMkLst>
            <pc:docMk/>
            <pc:sldMk cId="3169164895" sldId="260"/>
            <ac:cxnSpMk id="19" creationId="{F9991F32-F231-C443-87D8-5AF2BF07A8DE}"/>
          </ac:cxnSpMkLst>
        </pc:cxnChg>
        <pc:cxnChg chg="add mod">
          <ac:chgData name="Cheu Eng Yeow" userId="e612417a-aae7-470a-b583-a06a9cdba288" providerId="ADAL" clId="{4C6AA4F0-DC82-F143-A697-FCA6F0466A57}" dt="2018-08-13T05:28:17.951" v="1774" actId="164"/>
          <ac:cxnSpMkLst>
            <pc:docMk/>
            <pc:sldMk cId="3169164895" sldId="260"/>
            <ac:cxnSpMk id="21" creationId="{B66F04F1-7180-3845-8107-B4E8F9715613}"/>
          </ac:cxnSpMkLst>
        </pc:cxnChg>
        <pc:cxnChg chg="add mod">
          <ac:chgData name="Cheu Eng Yeow" userId="e612417a-aae7-470a-b583-a06a9cdba288" providerId="ADAL" clId="{4C6AA4F0-DC82-F143-A697-FCA6F0466A57}" dt="2018-08-13T05:29:02.321" v="1778" actId="164"/>
          <ac:cxnSpMkLst>
            <pc:docMk/>
            <pc:sldMk cId="3169164895" sldId="260"/>
            <ac:cxnSpMk id="36" creationId="{18A35C39-AA43-C94B-B7C2-950E5E0B9BE2}"/>
          </ac:cxnSpMkLst>
        </pc:cxnChg>
        <pc:cxnChg chg="del mod topLvl">
          <ac:chgData name="Cheu Eng Yeow" userId="e612417a-aae7-470a-b583-a06a9cdba288" providerId="ADAL" clId="{4C6AA4F0-DC82-F143-A697-FCA6F0466A57}" dt="2018-08-13T05:30:13.314" v="1782" actId="478"/>
          <ac:cxnSpMkLst>
            <pc:docMk/>
            <pc:sldMk cId="3169164895" sldId="260"/>
            <ac:cxnSpMk id="44" creationId="{2FA49A2B-55A4-BB40-BDDC-0C27487E8468}"/>
          </ac:cxnSpMkLst>
        </pc:cxnChg>
        <pc:cxnChg chg="del mod topLvl">
          <ac:chgData name="Cheu Eng Yeow" userId="e612417a-aae7-470a-b583-a06a9cdba288" providerId="ADAL" clId="{4C6AA4F0-DC82-F143-A697-FCA6F0466A57}" dt="2018-08-13T05:30:13.314" v="1782" actId="478"/>
          <ac:cxnSpMkLst>
            <pc:docMk/>
            <pc:sldMk cId="3169164895" sldId="260"/>
            <ac:cxnSpMk id="45" creationId="{A43068D5-A5F3-644A-88B3-A50DB8885DF2}"/>
          </ac:cxnSpMkLst>
        </pc:cxnChg>
        <pc:cxnChg chg="del mod topLvl">
          <ac:chgData name="Cheu Eng Yeow" userId="e612417a-aae7-470a-b583-a06a9cdba288" providerId="ADAL" clId="{4C6AA4F0-DC82-F143-A697-FCA6F0466A57}" dt="2018-08-13T05:30:13.314" v="1782" actId="478"/>
          <ac:cxnSpMkLst>
            <pc:docMk/>
            <pc:sldMk cId="3169164895" sldId="260"/>
            <ac:cxnSpMk id="46" creationId="{89C759FC-A08A-074D-93EE-63A1423EE482}"/>
          </ac:cxnSpMkLst>
        </pc:cxnChg>
        <pc:cxnChg chg="mod topLvl">
          <ac:chgData name="Cheu Eng Yeow" userId="e612417a-aae7-470a-b583-a06a9cdba288" providerId="ADAL" clId="{4C6AA4F0-DC82-F143-A697-FCA6F0466A57}" dt="2018-08-13T05:38:36.377" v="1953" actId="164"/>
          <ac:cxnSpMkLst>
            <pc:docMk/>
            <pc:sldMk cId="3169164895" sldId="260"/>
            <ac:cxnSpMk id="47" creationId="{56954382-3EE2-E147-8CF2-A494BF3CE89B}"/>
          </ac:cxnSpMkLst>
        </pc:cxnChg>
        <pc:cxnChg chg="add del mod">
          <ac:chgData name="Cheu Eng Yeow" userId="e612417a-aae7-470a-b583-a06a9cdba288" providerId="ADAL" clId="{4C6AA4F0-DC82-F143-A697-FCA6F0466A57}" dt="2018-08-13T05:31:23.881" v="1817" actId="478"/>
          <ac:cxnSpMkLst>
            <pc:docMk/>
            <pc:sldMk cId="3169164895" sldId="260"/>
            <ac:cxnSpMk id="54" creationId="{C42B9509-3DBA-5444-B0A1-F63395D8E482}"/>
          </ac:cxnSpMkLst>
        </pc:cxnChg>
        <pc:cxnChg chg="add mod topLvl">
          <ac:chgData name="Cheu Eng Yeow" userId="e612417a-aae7-470a-b583-a06a9cdba288" providerId="ADAL" clId="{4C6AA4F0-DC82-F143-A697-FCA6F0466A57}" dt="2018-08-13T05:38:36.377" v="1953" actId="164"/>
          <ac:cxnSpMkLst>
            <pc:docMk/>
            <pc:sldMk cId="3169164895" sldId="260"/>
            <ac:cxnSpMk id="56" creationId="{2BBFA8AB-0A90-C449-A4E3-879DC5A5E4B0}"/>
          </ac:cxnSpMkLst>
        </pc:cxnChg>
        <pc:cxnChg chg="add mod topLvl">
          <ac:chgData name="Cheu Eng Yeow" userId="e612417a-aae7-470a-b583-a06a9cdba288" providerId="ADAL" clId="{4C6AA4F0-DC82-F143-A697-FCA6F0466A57}" dt="2018-08-13T05:38:36.377" v="1953" actId="164"/>
          <ac:cxnSpMkLst>
            <pc:docMk/>
            <pc:sldMk cId="3169164895" sldId="260"/>
            <ac:cxnSpMk id="66" creationId="{EC2787C8-79C7-2248-B955-B32110BF9665}"/>
          </ac:cxnSpMkLst>
        </pc:cxnChg>
        <pc:cxnChg chg="add mod topLvl">
          <ac:chgData name="Cheu Eng Yeow" userId="e612417a-aae7-470a-b583-a06a9cdba288" providerId="ADAL" clId="{4C6AA4F0-DC82-F143-A697-FCA6F0466A57}" dt="2018-08-13T05:38:36.377" v="1953" actId="164"/>
          <ac:cxnSpMkLst>
            <pc:docMk/>
            <pc:sldMk cId="3169164895" sldId="260"/>
            <ac:cxnSpMk id="69" creationId="{C2F8E321-F7D2-5B40-99F4-69221F4416E0}"/>
          </ac:cxnSpMkLst>
        </pc:cxnChg>
        <pc:cxnChg chg="add mod topLvl">
          <ac:chgData name="Cheu Eng Yeow" userId="e612417a-aae7-470a-b583-a06a9cdba288" providerId="ADAL" clId="{4C6AA4F0-DC82-F143-A697-FCA6F0466A57}" dt="2018-08-13T05:38:36.377" v="1953" actId="164"/>
          <ac:cxnSpMkLst>
            <pc:docMk/>
            <pc:sldMk cId="3169164895" sldId="260"/>
            <ac:cxnSpMk id="74" creationId="{86085649-3A85-E34C-839A-55F4E3289D5B}"/>
          </ac:cxnSpMkLst>
        </pc:cxnChg>
        <pc:cxnChg chg="add mod topLvl">
          <ac:chgData name="Cheu Eng Yeow" userId="e612417a-aae7-470a-b583-a06a9cdba288" providerId="ADAL" clId="{4C6AA4F0-DC82-F143-A697-FCA6F0466A57}" dt="2018-08-13T06:01:48.237" v="2633" actId="164"/>
          <ac:cxnSpMkLst>
            <pc:docMk/>
            <pc:sldMk cId="3169164895" sldId="260"/>
            <ac:cxnSpMk id="84" creationId="{2A277B82-242B-C640-8BFD-14C421C04C9E}"/>
          </ac:cxnSpMkLst>
        </pc:cxnChg>
        <pc:cxnChg chg="add del">
          <ac:chgData name="Cheu Eng Yeow" userId="e612417a-aae7-470a-b583-a06a9cdba288" providerId="ADAL" clId="{4C6AA4F0-DC82-F143-A697-FCA6F0466A57}" dt="2018-08-13T05:40:59.975" v="1969" actId="478"/>
          <ac:cxnSpMkLst>
            <pc:docMk/>
            <pc:sldMk cId="3169164895" sldId="260"/>
            <ac:cxnSpMk id="88" creationId="{1FA0B02A-D8DD-6D41-9239-86F82A07E4FE}"/>
          </ac:cxnSpMkLst>
        </pc:cxnChg>
        <pc:cxnChg chg="add del mod">
          <ac:chgData name="Cheu Eng Yeow" userId="e612417a-aae7-470a-b583-a06a9cdba288" providerId="ADAL" clId="{4C6AA4F0-DC82-F143-A697-FCA6F0466A57}" dt="2018-08-13T05:41:47.057" v="1978" actId="478"/>
          <ac:cxnSpMkLst>
            <pc:docMk/>
            <pc:sldMk cId="3169164895" sldId="260"/>
            <ac:cxnSpMk id="90" creationId="{2945C000-9678-1245-98CF-216EADFFA5AC}"/>
          </ac:cxnSpMkLst>
        </pc:cxnChg>
        <pc:cxnChg chg="add mod topLvl">
          <ac:chgData name="Cheu Eng Yeow" userId="e612417a-aae7-470a-b583-a06a9cdba288" providerId="ADAL" clId="{4C6AA4F0-DC82-F143-A697-FCA6F0466A57}" dt="2018-08-13T06:01:48.237" v="2633" actId="164"/>
          <ac:cxnSpMkLst>
            <pc:docMk/>
            <pc:sldMk cId="3169164895" sldId="260"/>
            <ac:cxnSpMk id="94" creationId="{8370F336-0B9A-6C46-9BDE-A9B09A7098A2}"/>
          </ac:cxnSpMkLst>
        </pc:cxnChg>
        <pc:cxnChg chg="add mod topLvl">
          <ac:chgData name="Cheu Eng Yeow" userId="e612417a-aae7-470a-b583-a06a9cdba288" providerId="ADAL" clId="{4C6AA4F0-DC82-F143-A697-FCA6F0466A57}" dt="2018-08-13T06:01:48.237" v="2633" actId="164"/>
          <ac:cxnSpMkLst>
            <pc:docMk/>
            <pc:sldMk cId="3169164895" sldId="260"/>
            <ac:cxnSpMk id="95" creationId="{EC105A09-E4AD-0E4D-90EC-EA8AE9771BCF}"/>
          </ac:cxnSpMkLst>
        </pc:cxnChg>
        <pc:cxnChg chg="add mod topLvl">
          <ac:chgData name="Cheu Eng Yeow" userId="e612417a-aae7-470a-b583-a06a9cdba288" providerId="ADAL" clId="{4C6AA4F0-DC82-F143-A697-FCA6F0466A57}" dt="2018-08-13T06:01:48.237" v="2633" actId="164"/>
          <ac:cxnSpMkLst>
            <pc:docMk/>
            <pc:sldMk cId="3169164895" sldId="260"/>
            <ac:cxnSpMk id="96" creationId="{DA7D9430-99DE-7F40-A75B-4A0FAFEBAA1A}"/>
          </ac:cxnSpMkLst>
        </pc:cxnChg>
        <pc:cxnChg chg="add del mod topLvl">
          <ac:chgData name="Cheu Eng Yeow" userId="e612417a-aae7-470a-b583-a06a9cdba288" providerId="ADAL" clId="{4C6AA4F0-DC82-F143-A697-FCA6F0466A57}" dt="2018-08-13T06:01:48.237" v="2633" actId="164"/>
          <ac:cxnSpMkLst>
            <pc:docMk/>
            <pc:sldMk cId="3169164895" sldId="260"/>
            <ac:cxnSpMk id="98" creationId="{2F14DE65-BCF2-B243-8812-7DDCDA3D8C45}"/>
          </ac:cxnSpMkLst>
        </pc:cxnChg>
        <pc:cxnChg chg="add mod topLvl">
          <ac:chgData name="Cheu Eng Yeow" userId="e612417a-aae7-470a-b583-a06a9cdba288" providerId="ADAL" clId="{4C6AA4F0-DC82-F143-A697-FCA6F0466A57}" dt="2018-08-13T06:01:48.237" v="2633" actId="164"/>
          <ac:cxnSpMkLst>
            <pc:docMk/>
            <pc:sldMk cId="3169164895" sldId="260"/>
            <ac:cxnSpMk id="99" creationId="{1823963A-F20E-9C42-8300-9EA4B971FD1D}"/>
          </ac:cxnSpMkLst>
        </pc:cxnChg>
        <pc:cxnChg chg="add mod topLvl">
          <ac:chgData name="Cheu Eng Yeow" userId="e612417a-aae7-470a-b583-a06a9cdba288" providerId="ADAL" clId="{4C6AA4F0-DC82-F143-A697-FCA6F0466A57}" dt="2018-08-13T06:02:54.874" v="2675" actId="14100"/>
          <ac:cxnSpMkLst>
            <pc:docMk/>
            <pc:sldMk cId="3169164895" sldId="260"/>
            <ac:cxnSpMk id="100" creationId="{B551BF79-E746-7A41-A7A8-009BE80D9DEC}"/>
          </ac:cxnSpMkLst>
        </pc:cxnChg>
        <pc:cxnChg chg="add mod topLvl">
          <ac:chgData name="Cheu Eng Yeow" userId="e612417a-aae7-470a-b583-a06a9cdba288" providerId="ADAL" clId="{4C6AA4F0-DC82-F143-A697-FCA6F0466A57}" dt="2018-08-13T06:01:48.237" v="2633" actId="164"/>
          <ac:cxnSpMkLst>
            <pc:docMk/>
            <pc:sldMk cId="3169164895" sldId="260"/>
            <ac:cxnSpMk id="103" creationId="{7DC5C0C3-46F9-144E-B193-8F2D63157F81}"/>
          </ac:cxnSpMkLst>
        </pc:cxnChg>
        <pc:cxnChg chg="add mod topLvl">
          <ac:chgData name="Cheu Eng Yeow" userId="e612417a-aae7-470a-b583-a06a9cdba288" providerId="ADAL" clId="{4C6AA4F0-DC82-F143-A697-FCA6F0466A57}" dt="2018-08-13T06:01:48.237" v="2633" actId="164"/>
          <ac:cxnSpMkLst>
            <pc:docMk/>
            <pc:sldMk cId="3169164895" sldId="260"/>
            <ac:cxnSpMk id="107" creationId="{CB36F75B-B4E4-904C-A34D-2A2C88F71071}"/>
          </ac:cxnSpMkLst>
        </pc:cxnChg>
        <pc:cxnChg chg="add mod topLvl">
          <ac:chgData name="Cheu Eng Yeow" userId="e612417a-aae7-470a-b583-a06a9cdba288" providerId="ADAL" clId="{4C6AA4F0-DC82-F143-A697-FCA6F0466A57}" dt="2018-08-13T06:01:48.237" v="2633" actId="164"/>
          <ac:cxnSpMkLst>
            <pc:docMk/>
            <pc:sldMk cId="3169164895" sldId="260"/>
            <ac:cxnSpMk id="111" creationId="{0F2BC9D4-325F-B54A-BF66-DC277F8EA8EF}"/>
          </ac:cxnSpMkLst>
        </pc:cxnChg>
        <pc:cxnChg chg="add mod topLvl">
          <ac:chgData name="Cheu Eng Yeow" userId="e612417a-aae7-470a-b583-a06a9cdba288" providerId="ADAL" clId="{4C6AA4F0-DC82-F143-A697-FCA6F0466A57}" dt="2018-08-13T06:01:48.237" v="2633" actId="164"/>
          <ac:cxnSpMkLst>
            <pc:docMk/>
            <pc:sldMk cId="3169164895" sldId="260"/>
            <ac:cxnSpMk id="114" creationId="{73C9AC6B-E088-1E4B-BA79-00F4E8F463CD}"/>
          </ac:cxnSpMkLst>
        </pc:cxnChg>
        <pc:cxnChg chg="add mod topLvl">
          <ac:chgData name="Cheu Eng Yeow" userId="e612417a-aae7-470a-b583-a06a9cdba288" providerId="ADAL" clId="{4C6AA4F0-DC82-F143-A697-FCA6F0466A57}" dt="2018-08-13T06:01:48.237" v="2633" actId="164"/>
          <ac:cxnSpMkLst>
            <pc:docMk/>
            <pc:sldMk cId="3169164895" sldId="260"/>
            <ac:cxnSpMk id="117" creationId="{3325E0F4-C694-E74E-B1E4-1CEF380D1CFD}"/>
          </ac:cxnSpMkLst>
        </pc:cxnChg>
        <pc:cxnChg chg="add mod topLvl">
          <ac:chgData name="Cheu Eng Yeow" userId="e612417a-aae7-470a-b583-a06a9cdba288" providerId="ADAL" clId="{4C6AA4F0-DC82-F143-A697-FCA6F0466A57}" dt="2018-08-13T06:01:48.237" v="2633" actId="164"/>
          <ac:cxnSpMkLst>
            <pc:docMk/>
            <pc:sldMk cId="3169164895" sldId="260"/>
            <ac:cxnSpMk id="124" creationId="{4117F966-0141-7542-8365-391364199308}"/>
          </ac:cxnSpMkLst>
        </pc:cxnChg>
        <pc:cxnChg chg="add mod topLvl">
          <ac:chgData name="Cheu Eng Yeow" userId="e612417a-aae7-470a-b583-a06a9cdba288" providerId="ADAL" clId="{4C6AA4F0-DC82-F143-A697-FCA6F0466A57}" dt="2018-08-13T06:01:48.237" v="2633" actId="164"/>
          <ac:cxnSpMkLst>
            <pc:docMk/>
            <pc:sldMk cId="3169164895" sldId="260"/>
            <ac:cxnSpMk id="131" creationId="{72C7656A-45E6-9D41-AC82-89C54CDC1992}"/>
          </ac:cxnSpMkLst>
        </pc:cxnChg>
        <pc:cxnChg chg="add mod topLvl">
          <ac:chgData name="Cheu Eng Yeow" userId="e612417a-aae7-470a-b583-a06a9cdba288" providerId="ADAL" clId="{4C6AA4F0-DC82-F143-A697-FCA6F0466A57}" dt="2018-08-13T06:01:48.237" v="2633" actId="164"/>
          <ac:cxnSpMkLst>
            <pc:docMk/>
            <pc:sldMk cId="3169164895" sldId="260"/>
            <ac:cxnSpMk id="140" creationId="{56086974-B676-E345-888A-C0CDB75B0C1F}"/>
          </ac:cxnSpMkLst>
        </pc:cxnChg>
        <pc:cxnChg chg="add mod topLvl">
          <ac:chgData name="Cheu Eng Yeow" userId="e612417a-aae7-470a-b583-a06a9cdba288" providerId="ADAL" clId="{4C6AA4F0-DC82-F143-A697-FCA6F0466A57}" dt="2018-08-13T06:01:48.237" v="2633" actId="164"/>
          <ac:cxnSpMkLst>
            <pc:docMk/>
            <pc:sldMk cId="3169164895" sldId="260"/>
            <ac:cxnSpMk id="141" creationId="{154E2ECC-8342-EF40-BF01-F9967D9DCD87}"/>
          </ac:cxnSpMkLst>
        </pc:cxnChg>
        <pc:cxnChg chg="add mod topLvl">
          <ac:chgData name="Cheu Eng Yeow" userId="e612417a-aae7-470a-b583-a06a9cdba288" providerId="ADAL" clId="{4C6AA4F0-DC82-F143-A697-FCA6F0466A57}" dt="2018-08-13T06:01:48.237" v="2633" actId="164"/>
          <ac:cxnSpMkLst>
            <pc:docMk/>
            <pc:sldMk cId="3169164895" sldId="260"/>
            <ac:cxnSpMk id="142" creationId="{FF17F751-10E5-894C-A873-F3CB2AD5ED10}"/>
          </ac:cxnSpMkLst>
        </pc:cxnChg>
        <pc:cxnChg chg="add mod topLvl">
          <ac:chgData name="Cheu Eng Yeow" userId="e612417a-aae7-470a-b583-a06a9cdba288" providerId="ADAL" clId="{4C6AA4F0-DC82-F143-A697-FCA6F0466A57}" dt="2018-08-13T06:25:56.933" v="3057" actId="1035"/>
          <ac:cxnSpMkLst>
            <pc:docMk/>
            <pc:sldMk cId="3169164895" sldId="260"/>
            <ac:cxnSpMk id="160" creationId="{1833107C-C208-7448-8A7A-52B4707340A1}"/>
          </ac:cxnSpMkLst>
        </pc:cxnChg>
        <pc:cxnChg chg="add del mod">
          <ac:chgData name="Cheu Eng Yeow" userId="e612417a-aae7-470a-b583-a06a9cdba288" providerId="ADAL" clId="{4C6AA4F0-DC82-F143-A697-FCA6F0466A57}" dt="2018-08-13T05:53:38.916" v="2233" actId="478"/>
          <ac:cxnSpMkLst>
            <pc:docMk/>
            <pc:sldMk cId="3169164895" sldId="260"/>
            <ac:cxnSpMk id="162" creationId="{464B2E39-8184-F94E-B0A1-085D42F0AA96}"/>
          </ac:cxnSpMkLst>
        </pc:cxnChg>
      </pc:sldChg>
      <pc:sldChg chg="addSp delSp modSp add">
        <pc:chgData name="Cheu Eng Yeow" userId="e612417a-aae7-470a-b583-a06a9cdba288" providerId="ADAL" clId="{4C6AA4F0-DC82-F143-A697-FCA6F0466A57}" dt="2018-09-13T11:02:58.963" v="9600" actId="478"/>
        <pc:sldMkLst>
          <pc:docMk/>
          <pc:sldMk cId="3497526011" sldId="263"/>
        </pc:sldMkLst>
        <pc:spChg chg="mod">
          <ac:chgData name="Cheu Eng Yeow" userId="e612417a-aae7-470a-b583-a06a9cdba288" providerId="ADAL" clId="{4C6AA4F0-DC82-F143-A697-FCA6F0466A57}" dt="2018-08-20T15:31:11.722" v="8083" actId="20577"/>
          <ac:spMkLst>
            <pc:docMk/>
            <pc:sldMk cId="3497526011" sldId="263"/>
            <ac:spMk id="2" creationId="{3C4DF997-86C0-A44D-AE22-9963EF06B6B6}"/>
          </ac:spMkLst>
        </pc:spChg>
        <pc:spChg chg="mod">
          <ac:chgData name="Cheu Eng Yeow" userId="e612417a-aae7-470a-b583-a06a9cdba288" providerId="ADAL" clId="{4C6AA4F0-DC82-F143-A697-FCA6F0466A57}" dt="2018-08-15T05:17:26.510" v="6674" actId="14100"/>
          <ac:spMkLst>
            <pc:docMk/>
            <pc:sldMk cId="3497526011" sldId="263"/>
            <ac:spMk id="3" creationId="{88BFA183-C1E5-2440-86F5-62CE6FFFCD49}"/>
          </ac:spMkLst>
        </pc:spChg>
        <pc:spChg chg="mod">
          <ac:chgData name="Cheu Eng Yeow" userId="e612417a-aae7-470a-b583-a06a9cdba288" providerId="ADAL" clId="{4C6AA4F0-DC82-F143-A697-FCA6F0466A57}" dt="2018-08-14T12:25:49.974" v="6457" actId="1037"/>
          <ac:spMkLst>
            <pc:docMk/>
            <pc:sldMk cId="3497526011" sldId="263"/>
            <ac:spMk id="4" creationId="{A9D13D60-BEDC-D049-A092-D987AF54013F}"/>
          </ac:spMkLst>
        </pc:spChg>
        <pc:spChg chg="add mod">
          <ac:chgData name="Cheu Eng Yeow" userId="e612417a-aae7-470a-b583-a06a9cdba288" providerId="ADAL" clId="{4C6AA4F0-DC82-F143-A697-FCA6F0466A57}" dt="2018-08-15T05:18:30.017" v="6690" actId="14100"/>
          <ac:spMkLst>
            <pc:docMk/>
            <pc:sldMk cId="3497526011" sldId="263"/>
            <ac:spMk id="7" creationId="{A90ADC26-86F4-5749-BD67-9C7481D7573D}"/>
          </ac:spMkLst>
        </pc:spChg>
        <pc:spChg chg="mod">
          <ac:chgData name="Cheu Eng Yeow" userId="e612417a-aae7-470a-b583-a06a9cdba288" providerId="ADAL" clId="{4C6AA4F0-DC82-F143-A697-FCA6F0466A57}" dt="2018-08-14T12:25:49.974" v="6457" actId="1037"/>
          <ac:spMkLst>
            <pc:docMk/>
            <pc:sldMk cId="3497526011" sldId="263"/>
            <ac:spMk id="26" creationId="{57F3F0A8-EC87-3649-83D1-B75D8547C795}"/>
          </ac:spMkLst>
        </pc:spChg>
        <pc:spChg chg="del">
          <ac:chgData name="Cheu Eng Yeow" userId="e612417a-aae7-470a-b583-a06a9cdba288" providerId="ADAL" clId="{4C6AA4F0-DC82-F143-A697-FCA6F0466A57}" dt="2018-08-13T08:14:43.603" v="3402" actId="478"/>
          <ac:spMkLst>
            <pc:docMk/>
            <pc:sldMk cId="3497526011" sldId="263"/>
            <ac:spMk id="27" creationId="{D801FFC7-693D-EB42-BE8C-592382449E21}"/>
          </ac:spMkLst>
        </pc:spChg>
        <pc:spChg chg="mod">
          <ac:chgData name="Cheu Eng Yeow" userId="e612417a-aae7-470a-b583-a06a9cdba288" providerId="ADAL" clId="{4C6AA4F0-DC82-F143-A697-FCA6F0466A57}" dt="2018-08-14T12:25:49.974" v="6457" actId="1037"/>
          <ac:spMkLst>
            <pc:docMk/>
            <pc:sldMk cId="3497526011" sldId="263"/>
            <ac:spMk id="28" creationId="{19CFCB99-2625-3547-BA35-34EBAC81817B}"/>
          </ac:spMkLst>
        </pc:spChg>
        <pc:spChg chg="del mod">
          <ac:chgData name="Cheu Eng Yeow" userId="e612417a-aae7-470a-b583-a06a9cdba288" providerId="ADAL" clId="{4C6AA4F0-DC82-F143-A697-FCA6F0466A57}" dt="2018-09-13T11:02:58.963" v="9600" actId="478"/>
          <ac:spMkLst>
            <pc:docMk/>
            <pc:sldMk cId="3497526011" sldId="263"/>
            <ac:spMk id="29" creationId="{331A841A-8A6B-EB4A-BA40-405DE5638F73}"/>
          </ac:spMkLst>
        </pc:spChg>
        <pc:spChg chg="mod">
          <ac:chgData name="Cheu Eng Yeow" userId="e612417a-aae7-470a-b583-a06a9cdba288" providerId="ADAL" clId="{4C6AA4F0-DC82-F143-A697-FCA6F0466A57}" dt="2018-08-14T12:25:49.974" v="6457" actId="1037"/>
          <ac:spMkLst>
            <pc:docMk/>
            <pc:sldMk cId="3497526011" sldId="263"/>
            <ac:spMk id="30" creationId="{FBE31166-19E7-7642-A8A3-CEBBEAEE08DD}"/>
          </ac:spMkLst>
        </pc:spChg>
        <pc:spChg chg="mod">
          <ac:chgData name="Cheu Eng Yeow" userId="e612417a-aae7-470a-b583-a06a9cdba288" providerId="ADAL" clId="{4C6AA4F0-DC82-F143-A697-FCA6F0466A57}" dt="2018-08-14T12:25:49.974" v="6457" actId="1037"/>
          <ac:spMkLst>
            <pc:docMk/>
            <pc:sldMk cId="3497526011" sldId="263"/>
            <ac:spMk id="31" creationId="{59B22B92-0CCA-4D43-834A-D4A02655934A}"/>
          </ac:spMkLst>
        </pc:spChg>
        <pc:spChg chg="mod">
          <ac:chgData name="Cheu Eng Yeow" userId="e612417a-aae7-470a-b583-a06a9cdba288" providerId="ADAL" clId="{4C6AA4F0-DC82-F143-A697-FCA6F0466A57}" dt="2018-08-14T12:25:56.083" v="6470" actId="1037"/>
          <ac:spMkLst>
            <pc:docMk/>
            <pc:sldMk cId="3497526011" sldId="263"/>
            <ac:spMk id="32" creationId="{90DC7791-F25D-4748-8B72-BC3A8A6DC40B}"/>
          </ac:spMkLst>
        </pc:spChg>
        <pc:spChg chg="mod">
          <ac:chgData name="Cheu Eng Yeow" userId="e612417a-aae7-470a-b583-a06a9cdba288" providerId="ADAL" clId="{4C6AA4F0-DC82-F143-A697-FCA6F0466A57}" dt="2018-08-14T12:25:49.974" v="6457" actId="1037"/>
          <ac:spMkLst>
            <pc:docMk/>
            <pc:sldMk cId="3497526011" sldId="263"/>
            <ac:spMk id="33" creationId="{AEC97F72-DE5A-0D4C-865E-A2A584F060C1}"/>
          </ac:spMkLst>
        </pc:spChg>
        <pc:spChg chg="mod">
          <ac:chgData name="Cheu Eng Yeow" userId="e612417a-aae7-470a-b583-a06a9cdba288" providerId="ADAL" clId="{4C6AA4F0-DC82-F143-A697-FCA6F0466A57}" dt="2018-08-15T09:57:59.286" v="7470" actId="20577"/>
          <ac:spMkLst>
            <pc:docMk/>
            <pc:sldMk cId="3497526011" sldId="263"/>
            <ac:spMk id="42" creationId="{ADB976F0-FB25-4F4A-9686-AEF85371D3BA}"/>
          </ac:spMkLst>
        </pc:spChg>
        <pc:spChg chg="mod">
          <ac:chgData name="Cheu Eng Yeow" userId="e612417a-aae7-470a-b583-a06a9cdba288" providerId="ADAL" clId="{4C6AA4F0-DC82-F143-A697-FCA6F0466A57}" dt="2018-08-14T12:25:24.293" v="6428" actId="20577"/>
          <ac:spMkLst>
            <pc:docMk/>
            <pc:sldMk cId="3497526011" sldId="263"/>
            <ac:spMk id="44" creationId="{B74E12C5-A46B-6A4D-AFF5-AEAF1D07B3DF}"/>
          </ac:spMkLst>
        </pc:spChg>
        <pc:spChg chg="mod">
          <ac:chgData name="Cheu Eng Yeow" userId="e612417a-aae7-470a-b583-a06a9cdba288" providerId="ADAL" clId="{4C6AA4F0-DC82-F143-A697-FCA6F0466A57}" dt="2018-08-15T05:15:33.136" v="6639" actId="20577"/>
          <ac:spMkLst>
            <pc:docMk/>
            <pc:sldMk cId="3497526011" sldId="263"/>
            <ac:spMk id="45" creationId="{F790981E-75C5-9144-9C82-922BE1BE6A9F}"/>
          </ac:spMkLst>
        </pc:spChg>
        <pc:spChg chg="mod">
          <ac:chgData name="Cheu Eng Yeow" userId="e612417a-aae7-470a-b583-a06a9cdba288" providerId="ADAL" clId="{4C6AA4F0-DC82-F143-A697-FCA6F0466A57}" dt="2018-08-15T05:11:22.410" v="6598" actId="16959"/>
          <ac:spMkLst>
            <pc:docMk/>
            <pc:sldMk cId="3497526011" sldId="263"/>
            <ac:spMk id="46" creationId="{25048EC9-E309-7A43-8526-5502B4D7765B}"/>
          </ac:spMkLst>
        </pc:spChg>
        <pc:spChg chg="add mod">
          <ac:chgData name="Cheu Eng Yeow" userId="e612417a-aae7-470a-b583-a06a9cdba288" providerId="ADAL" clId="{4C6AA4F0-DC82-F143-A697-FCA6F0466A57}" dt="2018-08-15T05:18:20.399" v="6688" actId="14100"/>
          <ac:spMkLst>
            <pc:docMk/>
            <pc:sldMk cId="3497526011" sldId="263"/>
            <ac:spMk id="47" creationId="{785E8288-5FA1-5447-9353-0F9ADD757C2C}"/>
          </ac:spMkLst>
        </pc:spChg>
        <pc:grpChg chg="mod">
          <ac:chgData name="Cheu Eng Yeow" userId="e612417a-aae7-470a-b583-a06a9cdba288" providerId="ADAL" clId="{4C6AA4F0-DC82-F143-A697-FCA6F0466A57}" dt="2018-08-14T12:25:49.974" v="6457" actId="1037"/>
          <ac:grpSpMkLst>
            <pc:docMk/>
            <pc:sldMk cId="3497526011" sldId="263"/>
            <ac:grpSpMk id="38" creationId="{9258B68A-63BB-924E-9C98-6423607160C6}"/>
          </ac:grpSpMkLst>
        </pc:grpChg>
        <pc:grpChg chg="mod">
          <ac:chgData name="Cheu Eng Yeow" userId="e612417a-aae7-470a-b583-a06a9cdba288" providerId="ADAL" clId="{4C6AA4F0-DC82-F143-A697-FCA6F0466A57}" dt="2018-08-15T09:57:59.286" v="7470" actId="20577"/>
          <ac:grpSpMkLst>
            <pc:docMk/>
            <pc:sldMk cId="3497526011" sldId="263"/>
            <ac:grpSpMk id="39" creationId="{4070CB97-BA6D-374E-828F-DA64AD09458D}"/>
          </ac:grpSpMkLst>
        </pc:grpChg>
        <pc:picChg chg="add del mod">
          <ac:chgData name="Cheu Eng Yeow" userId="e612417a-aae7-470a-b583-a06a9cdba288" providerId="ADAL" clId="{4C6AA4F0-DC82-F143-A697-FCA6F0466A57}" dt="2018-08-14T12:26:07.773" v="6473" actId="478"/>
          <ac:picMkLst>
            <pc:docMk/>
            <pc:sldMk cId="3497526011" sldId="263"/>
            <ac:picMk id="5" creationId="{4B7D5DD2-3819-0C4C-9EC9-BF928E5596EE}"/>
          </ac:picMkLst>
        </pc:picChg>
        <pc:picChg chg="add del mod">
          <ac:chgData name="Cheu Eng Yeow" userId="e612417a-aae7-470a-b583-a06a9cdba288" providerId="ADAL" clId="{4C6AA4F0-DC82-F143-A697-FCA6F0466A57}" dt="2018-08-14T12:26:05.953" v="6472" actId="478"/>
          <ac:picMkLst>
            <pc:docMk/>
            <pc:sldMk cId="3497526011" sldId="263"/>
            <ac:picMk id="6" creationId="{8BE1EB87-E7BF-DB42-A40D-CEC725E1DD0B}"/>
          </ac:picMkLst>
        </pc:picChg>
        <pc:picChg chg="add del mod">
          <ac:chgData name="Cheu Eng Yeow" userId="e612417a-aae7-470a-b583-a06a9cdba288" providerId="ADAL" clId="{4C6AA4F0-DC82-F143-A697-FCA6F0466A57}" dt="2018-08-14T12:38:00.073" v="6527" actId="478"/>
          <ac:picMkLst>
            <pc:docMk/>
            <pc:sldMk cId="3497526011" sldId="263"/>
            <ac:picMk id="8" creationId="{E7F1AB1D-7D46-484B-A945-00EEBB913490}"/>
          </ac:picMkLst>
        </pc:picChg>
        <pc:picChg chg="add del mod">
          <ac:chgData name="Cheu Eng Yeow" userId="e612417a-aae7-470a-b583-a06a9cdba288" providerId="ADAL" clId="{4C6AA4F0-DC82-F143-A697-FCA6F0466A57}" dt="2018-08-15T03:26:08.405" v="6597" actId="478"/>
          <ac:picMkLst>
            <pc:docMk/>
            <pc:sldMk cId="3497526011" sldId="263"/>
            <ac:picMk id="9" creationId="{92C001ED-624D-F149-8758-A92298EFEB7D}"/>
          </ac:picMkLst>
        </pc:picChg>
        <pc:picChg chg="add mod">
          <ac:chgData name="Cheu Eng Yeow" userId="e612417a-aae7-470a-b583-a06a9cdba288" providerId="ADAL" clId="{4C6AA4F0-DC82-F143-A697-FCA6F0466A57}" dt="2018-08-15T05:18:12.461" v="6686" actId="1036"/>
          <ac:picMkLst>
            <pc:docMk/>
            <pc:sldMk cId="3497526011" sldId="263"/>
            <ac:picMk id="10" creationId="{7FCFD90D-EE2A-4E44-826D-F293D88E35DB}"/>
          </ac:picMkLst>
        </pc:picChg>
      </pc:sldChg>
      <pc:sldChg chg="addSp delSp modSp add">
        <pc:chgData name="Cheu Eng Yeow" userId="e612417a-aae7-470a-b583-a06a9cdba288" providerId="ADAL" clId="{4C6AA4F0-DC82-F143-A697-FCA6F0466A57}" dt="2018-08-27T01:33:49.453" v="8607" actId="20577"/>
        <pc:sldMkLst>
          <pc:docMk/>
          <pc:sldMk cId="3187158113" sldId="265"/>
        </pc:sldMkLst>
        <pc:spChg chg="mod">
          <ac:chgData name="Cheu Eng Yeow" userId="e612417a-aae7-470a-b583-a06a9cdba288" providerId="ADAL" clId="{4C6AA4F0-DC82-F143-A697-FCA6F0466A57}" dt="2018-08-13T11:34:02.264" v="4936" actId="20577"/>
          <ac:spMkLst>
            <pc:docMk/>
            <pc:sldMk cId="3187158113" sldId="265"/>
            <ac:spMk id="2" creationId="{D2B3F67B-287E-DB4E-BEAD-89F33126527E}"/>
          </ac:spMkLst>
        </pc:spChg>
        <pc:spChg chg="mod">
          <ac:chgData name="Cheu Eng Yeow" userId="e612417a-aae7-470a-b583-a06a9cdba288" providerId="ADAL" clId="{4C6AA4F0-DC82-F143-A697-FCA6F0466A57}" dt="2018-08-27T01:33:49.453" v="8607" actId="20577"/>
          <ac:spMkLst>
            <pc:docMk/>
            <pc:sldMk cId="3187158113" sldId="265"/>
            <ac:spMk id="3" creationId="{6BDE9FF3-6C85-A34F-9075-CA70C402963D}"/>
          </ac:spMkLst>
        </pc:spChg>
        <pc:picChg chg="add del mod">
          <ac:chgData name="Cheu Eng Yeow" userId="e612417a-aae7-470a-b583-a06a9cdba288" providerId="ADAL" clId="{4C6AA4F0-DC82-F143-A697-FCA6F0466A57}" dt="2018-08-13T11:17:46.852" v="4389" actId="478"/>
          <ac:picMkLst>
            <pc:docMk/>
            <pc:sldMk cId="3187158113" sldId="265"/>
            <ac:picMk id="4" creationId="{90C89026-FEC8-A843-9F9D-5AF3743BDF0B}"/>
          </ac:picMkLst>
        </pc:picChg>
        <pc:picChg chg="add del mod">
          <ac:chgData name="Cheu Eng Yeow" userId="e612417a-aae7-470a-b583-a06a9cdba288" providerId="ADAL" clId="{4C6AA4F0-DC82-F143-A697-FCA6F0466A57}" dt="2018-08-13T11:17:49.596" v="4390" actId="478"/>
          <ac:picMkLst>
            <pc:docMk/>
            <pc:sldMk cId="3187158113" sldId="265"/>
            <ac:picMk id="5" creationId="{6B8614C9-6EB6-B74E-9660-B45A0CB44A0F}"/>
          </ac:picMkLst>
        </pc:picChg>
      </pc:sldChg>
      <pc:sldChg chg="modSp add">
        <pc:chgData name="Cheu Eng Yeow" userId="e612417a-aae7-470a-b583-a06a9cdba288" providerId="ADAL" clId="{4C6AA4F0-DC82-F143-A697-FCA6F0466A57}" dt="2018-08-20T15:16:01.898" v="7999" actId="20577"/>
        <pc:sldMkLst>
          <pc:docMk/>
          <pc:sldMk cId="3521956968" sldId="266"/>
        </pc:sldMkLst>
        <pc:spChg chg="mod">
          <ac:chgData name="Cheu Eng Yeow" userId="e612417a-aae7-470a-b583-a06a9cdba288" providerId="ADAL" clId="{4C6AA4F0-DC82-F143-A697-FCA6F0466A57}" dt="2018-08-13T11:44:19.983" v="5089" actId="20577"/>
          <ac:spMkLst>
            <pc:docMk/>
            <pc:sldMk cId="3521956968" sldId="266"/>
            <ac:spMk id="2" creationId="{1CBD747C-DFB0-D344-BB4B-B42B443C6787}"/>
          </ac:spMkLst>
        </pc:spChg>
        <pc:spChg chg="mod">
          <ac:chgData name="Cheu Eng Yeow" userId="e612417a-aae7-470a-b583-a06a9cdba288" providerId="ADAL" clId="{4C6AA4F0-DC82-F143-A697-FCA6F0466A57}" dt="2018-08-20T15:16:01.898" v="7999" actId="20577"/>
          <ac:spMkLst>
            <pc:docMk/>
            <pc:sldMk cId="3521956968" sldId="266"/>
            <ac:spMk id="3" creationId="{9C0FE115-B301-D740-9031-0C07AF9E1125}"/>
          </ac:spMkLst>
        </pc:spChg>
      </pc:sldChg>
      <pc:sldChg chg="addSp delSp modSp add ord">
        <pc:chgData name="Cheu Eng Yeow" userId="e612417a-aae7-470a-b583-a06a9cdba288" providerId="ADAL" clId="{4C6AA4F0-DC82-F143-A697-FCA6F0466A57}" dt="2018-09-13T11:02:59.100" v="9601" actId="27636"/>
        <pc:sldMkLst>
          <pc:docMk/>
          <pc:sldMk cId="116160184" sldId="267"/>
        </pc:sldMkLst>
        <pc:spChg chg="mod">
          <ac:chgData name="Cheu Eng Yeow" userId="e612417a-aae7-470a-b583-a06a9cdba288" providerId="ADAL" clId="{4C6AA4F0-DC82-F143-A697-FCA6F0466A57}" dt="2018-08-28T07:05:35.175" v="8842" actId="20577"/>
          <ac:spMkLst>
            <pc:docMk/>
            <pc:sldMk cId="116160184" sldId="267"/>
            <ac:spMk id="2" creationId="{CE979899-7828-7341-B229-CDA23959CA37}"/>
          </ac:spMkLst>
        </pc:spChg>
        <pc:spChg chg="mod">
          <ac:chgData name="Cheu Eng Yeow" userId="e612417a-aae7-470a-b583-a06a9cdba288" providerId="ADAL" clId="{4C6AA4F0-DC82-F143-A697-FCA6F0466A57}" dt="2018-09-13T11:02:59.100" v="9601" actId="27636"/>
          <ac:spMkLst>
            <pc:docMk/>
            <pc:sldMk cId="116160184" sldId="267"/>
            <ac:spMk id="3" creationId="{9B515E65-EB77-644E-85B0-9490CE88FFF0}"/>
          </ac:spMkLst>
        </pc:spChg>
        <pc:spChg chg="add del mod">
          <ac:chgData name="Cheu Eng Yeow" userId="e612417a-aae7-470a-b583-a06a9cdba288" providerId="ADAL" clId="{4C6AA4F0-DC82-F143-A697-FCA6F0466A57}" dt="2018-08-28T07:12:58.948" v="8914" actId="478"/>
          <ac:spMkLst>
            <pc:docMk/>
            <pc:sldMk cId="116160184" sldId="267"/>
            <ac:spMk id="5" creationId="{71D4DB93-1DBA-3B43-BD78-3321D942594E}"/>
          </ac:spMkLst>
        </pc:spChg>
        <pc:spChg chg="add del mod">
          <ac:chgData name="Cheu Eng Yeow" userId="e612417a-aae7-470a-b583-a06a9cdba288" providerId="ADAL" clId="{4C6AA4F0-DC82-F143-A697-FCA6F0466A57}" dt="2018-08-28T07:13:01.924" v="8915" actId="478"/>
          <ac:spMkLst>
            <pc:docMk/>
            <pc:sldMk cId="116160184" sldId="267"/>
            <ac:spMk id="6" creationId="{8C324F77-3C67-6A47-A374-DF81F16EBE86}"/>
          </ac:spMkLst>
        </pc:spChg>
        <pc:spChg chg="add mod">
          <ac:chgData name="Cheu Eng Yeow" userId="e612417a-aae7-470a-b583-a06a9cdba288" providerId="ADAL" clId="{4C6AA4F0-DC82-F143-A697-FCA6F0466A57}" dt="2018-08-28T07:16:09.110" v="8943" actId="1076"/>
          <ac:spMkLst>
            <pc:docMk/>
            <pc:sldMk cId="116160184" sldId="267"/>
            <ac:spMk id="7" creationId="{CD01E54B-2EE2-B547-B8E8-033919DA1125}"/>
          </ac:spMkLst>
        </pc:spChg>
        <pc:spChg chg="add del">
          <ac:chgData name="Cheu Eng Yeow" userId="e612417a-aae7-470a-b583-a06a9cdba288" providerId="ADAL" clId="{4C6AA4F0-DC82-F143-A697-FCA6F0466A57}" dt="2018-08-15T05:26:53.670" v="6852" actId="478"/>
          <ac:spMkLst>
            <pc:docMk/>
            <pc:sldMk cId="116160184" sldId="267"/>
            <ac:spMk id="8" creationId="{5F8F7F1C-18E2-3D49-97D1-4E33E9F14A27}"/>
          </ac:spMkLst>
        </pc:spChg>
        <pc:spChg chg="add mod">
          <ac:chgData name="Cheu Eng Yeow" userId="e612417a-aae7-470a-b583-a06a9cdba288" providerId="ADAL" clId="{4C6AA4F0-DC82-F143-A697-FCA6F0466A57}" dt="2018-08-28T07:16:19.026" v="8944" actId="1076"/>
          <ac:spMkLst>
            <pc:docMk/>
            <pc:sldMk cId="116160184" sldId="267"/>
            <ac:spMk id="11" creationId="{B7C41388-11CC-CE4D-8854-3EBC6B3C18AD}"/>
          </ac:spMkLst>
        </pc:spChg>
        <pc:spChg chg="add mod">
          <ac:chgData name="Cheu Eng Yeow" userId="e612417a-aae7-470a-b583-a06a9cdba288" providerId="ADAL" clId="{4C6AA4F0-DC82-F143-A697-FCA6F0466A57}" dt="2018-08-28T07:16:26.341" v="8945" actId="1076"/>
          <ac:spMkLst>
            <pc:docMk/>
            <pc:sldMk cId="116160184" sldId="267"/>
            <ac:spMk id="12" creationId="{3DF5F2AA-C00D-DA42-9AE6-C4DF05350510}"/>
          </ac:spMkLst>
        </pc:spChg>
        <pc:spChg chg="add del mod">
          <ac:chgData name="Cheu Eng Yeow" userId="e612417a-aae7-470a-b583-a06a9cdba288" providerId="ADAL" clId="{4C6AA4F0-DC82-F143-A697-FCA6F0466A57}" dt="2018-08-17T09:41:15.730" v="7669" actId="478"/>
          <ac:spMkLst>
            <pc:docMk/>
            <pc:sldMk cId="116160184" sldId="267"/>
            <ac:spMk id="13" creationId="{04ED1361-E4AA-8449-B6C1-86C22629A05B}"/>
          </ac:spMkLst>
        </pc:spChg>
        <pc:spChg chg="add mod">
          <ac:chgData name="Cheu Eng Yeow" userId="e612417a-aae7-470a-b583-a06a9cdba288" providerId="ADAL" clId="{4C6AA4F0-DC82-F143-A697-FCA6F0466A57}" dt="2018-08-17T09:46:26.938" v="7738" actId="164"/>
          <ac:spMkLst>
            <pc:docMk/>
            <pc:sldMk cId="116160184" sldId="267"/>
            <ac:spMk id="14" creationId="{E1152562-8945-9C48-AEC8-B8DE008082AF}"/>
          </ac:spMkLst>
        </pc:spChg>
        <pc:spChg chg="add mod">
          <ac:chgData name="Cheu Eng Yeow" userId="e612417a-aae7-470a-b583-a06a9cdba288" providerId="ADAL" clId="{4C6AA4F0-DC82-F143-A697-FCA6F0466A57}" dt="2018-08-17T09:47:00.617" v="7741" actId="207"/>
          <ac:spMkLst>
            <pc:docMk/>
            <pc:sldMk cId="116160184" sldId="267"/>
            <ac:spMk id="15" creationId="{D7304E98-AA8D-6744-A51B-025C634C8D4B}"/>
          </ac:spMkLst>
        </pc:spChg>
        <pc:spChg chg="add mod">
          <ac:chgData name="Cheu Eng Yeow" userId="e612417a-aae7-470a-b583-a06a9cdba288" providerId="ADAL" clId="{4C6AA4F0-DC82-F143-A697-FCA6F0466A57}" dt="2018-08-19T16:18:39.337" v="7865" actId="164"/>
          <ac:spMkLst>
            <pc:docMk/>
            <pc:sldMk cId="116160184" sldId="267"/>
            <ac:spMk id="20" creationId="{9957A538-CC6C-7148-94CA-1B5916FAE36D}"/>
          </ac:spMkLst>
        </pc:spChg>
        <pc:spChg chg="add mod">
          <ac:chgData name="Cheu Eng Yeow" userId="e612417a-aae7-470a-b583-a06a9cdba288" providerId="ADAL" clId="{4C6AA4F0-DC82-F143-A697-FCA6F0466A57}" dt="2018-08-28T07:16:33.297" v="8946" actId="1076"/>
          <ac:spMkLst>
            <pc:docMk/>
            <pc:sldMk cId="116160184" sldId="267"/>
            <ac:spMk id="22" creationId="{E1B40518-257A-414E-8DE2-F00EE72E64E3}"/>
          </ac:spMkLst>
        </pc:spChg>
        <pc:grpChg chg="add del mod">
          <ac:chgData name="Cheu Eng Yeow" userId="e612417a-aae7-470a-b583-a06a9cdba288" providerId="ADAL" clId="{4C6AA4F0-DC82-F143-A697-FCA6F0466A57}" dt="2018-08-26T11:35:02.645" v="8409" actId="478"/>
          <ac:grpSpMkLst>
            <pc:docMk/>
            <pc:sldMk cId="116160184" sldId="267"/>
            <ac:grpSpMk id="17" creationId="{53C1D921-3D2D-A74E-BE50-197A6EFEEF51}"/>
          </ac:grpSpMkLst>
        </pc:grpChg>
        <pc:grpChg chg="add del mod">
          <ac:chgData name="Cheu Eng Yeow" userId="e612417a-aae7-470a-b583-a06a9cdba288" providerId="ADAL" clId="{4C6AA4F0-DC82-F143-A697-FCA6F0466A57}" dt="2018-08-26T11:35:47.872" v="8413" actId="478"/>
          <ac:grpSpMkLst>
            <pc:docMk/>
            <pc:sldMk cId="116160184" sldId="267"/>
            <ac:grpSpMk id="18" creationId="{B88CB37A-19EB-734C-8297-936EECC753E1}"/>
          </ac:grpSpMkLst>
        </pc:grpChg>
        <pc:grpChg chg="add del mod">
          <ac:chgData name="Cheu Eng Yeow" userId="e612417a-aae7-470a-b583-a06a9cdba288" providerId="ADAL" clId="{4C6AA4F0-DC82-F143-A697-FCA6F0466A57}" dt="2018-08-26T11:35:49.457" v="8414" actId="478"/>
          <ac:grpSpMkLst>
            <pc:docMk/>
            <pc:sldMk cId="116160184" sldId="267"/>
            <ac:grpSpMk id="21" creationId="{FB5EA387-5539-4B43-A374-901D2FCB4D2C}"/>
          </ac:grpSpMkLst>
        </pc:grpChg>
        <pc:picChg chg="add mod">
          <ac:chgData name="Cheu Eng Yeow" userId="e612417a-aae7-470a-b583-a06a9cdba288" providerId="ADAL" clId="{4C6AA4F0-DC82-F143-A697-FCA6F0466A57}" dt="2018-08-17T09:46:26.938" v="7738" actId="164"/>
          <ac:picMkLst>
            <pc:docMk/>
            <pc:sldMk cId="116160184" sldId="267"/>
            <ac:picMk id="4" creationId="{7D766C7D-7B4E-5346-B100-E2EF3EE7722C}"/>
          </ac:picMkLst>
        </pc:picChg>
        <pc:picChg chg="add del mod">
          <ac:chgData name="Cheu Eng Yeow" userId="e612417a-aae7-470a-b583-a06a9cdba288" providerId="ADAL" clId="{4C6AA4F0-DC82-F143-A697-FCA6F0466A57}" dt="2018-08-15T05:28:13.409" v="6853" actId="478"/>
          <ac:picMkLst>
            <pc:docMk/>
            <pc:sldMk cId="116160184" sldId="267"/>
            <ac:picMk id="4" creationId="{7DA1E050-44E5-7044-8622-E64F9EC48EDF}"/>
          </ac:picMkLst>
        </pc:picChg>
        <pc:picChg chg="add mod">
          <ac:chgData name="Cheu Eng Yeow" userId="e612417a-aae7-470a-b583-a06a9cdba288" providerId="ADAL" clId="{4C6AA4F0-DC82-F143-A697-FCA6F0466A57}" dt="2018-08-28T07:15:31.702" v="8936" actId="1076"/>
          <ac:picMkLst>
            <pc:docMk/>
            <pc:sldMk cId="116160184" sldId="267"/>
            <ac:picMk id="4" creationId="{80EF86A1-9FFE-804A-B412-E53857791C52}"/>
          </ac:picMkLst>
        </pc:picChg>
        <pc:picChg chg="add del mod">
          <ac:chgData name="Cheu Eng Yeow" userId="e612417a-aae7-470a-b583-a06a9cdba288" providerId="ADAL" clId="{4C6AA4F0-DC82-F143-A697-FCA6F0466A57}" dt="2018-08-15T05:22:42.658" v="6850" actId="478"/>
          <ac:picMkLst>
            <pc:docMk/>
            <pc:sldMk cId="116160184" sldId="267"/>
            <ac:picMk id="7" creationId="{232B2ACF-3234-1345-91DE-86EE02E6AAE9}"/>
          </ac:picMkLst>
        </pc:picChg>
        <pc:picChg chg="add mod">
          <ac:chgData name="Cheu Eng Yeow" userId="e612417a-aae7-470a-b583-a06a9cdba288" providerId="ADAL" clId="{4C6AA4F0-DC82-F143-A697-FCA6F0466A57}" dt="2018-08-28T07:15:31.702" v="8936" actId="1076"/>
          <ac:picMkLst>
            <pc:docMk/>
            <pc:sldMk cId="116160184" sldId="267"/>
            <ac:picMk id="8" creationId="{9D199342-929B-DD4C-944C-42324290BB08}"/>
          </ac:picMkLst>
        </pc:picChg>
        <pc:picChg chg="add mod">
          <ac:chgData name="Cheu Eng Yeow" userId="e612417a-aae7-470a-b583-a06a9cdba288" providerId="ADAL" clId="{4C6AA4F0-DC82-F143-A697-FCA6F0466A57}" dt="2018-08-17T09:46:35.905" v="7739" actId="164"/>
          <ac:picMkLst>
            <pc:docMk/>
            <pc:sldMk cId="116160184" sldId="267"/>
            <ac:picMk id="8" creationId="{1B71A055-7936-E545-8AAE-63BD97F2DCC6}"/>
          </ac:picMkLst>
        </pc:picChg>
        <pc:picChg chg="add del mod">
          <ac:chgData name="Cheu Eng Yeow" userId="e612417a-aae7-470a-b583-a06a9cdba288" providerId="ADAL" clId="{4C6AA4F0-DC82-F143-A697-FCA6F0466A57}" dt="2018-08-26T11:26:33.906" v="8400" actId="478"/>
          <ac:picMkLst>
            <pc:docMk/>
            <pc:sldMk cId="116160184" sldId="267"/>
            <ac:picMk id="9" creationId="{13E1D49B-8729-BD40-81BE-49A37FC8AA7A}"/>
          </ac:picMkLst>
        </pc:picChg>
        <pc:picChg chg="add mod">
          <ac:chgData name="Cheu Eng Yeow" userId="e612417a-aae7-470a-b583-a06a9cdba288" providerId="ADAL" clId="{4C6AA4F0-DC82-F143-A697-FCA6F0466A57}" dt="2018-08-28T07:15:31.702" v="8936" actId="1076"/>
          <ac:picMkLst>
            <pc:docMk/>
            <pc:sldMk cId="116160184" sldId="267"/>
            <ac:picMk id="9" creationId="{D1678FDD-D00F-ED4C-98EC-59F2450FA38B}"/>
          </ac:picMkLst>
        </pc:picChg>
        <pc:picChg chg="add del mod">
          <ac:chgData name="Cheu Eng Yeow" userId="e612417a-aae7-470a-b583-a06a9cdba288" providerId="ADAL" clId="{4C6AA4F0-DC82-F143-A697-FCA6F0466A57}" dt="2018-08-16T15:53:18.310" v="7603" actId="478"/>
          <ac:picMkLst>
            <pc:docMk/>
            <pc:sldMk cId="116160184" sldId="267"/>
            <ac:picMk id="10" creationId="{6620B7F0-00D7-1044-BAA7-768EF5321DAE}"/>
          </ac:picMkLst>
        </pc:picChg>
        <pc:picChg chg="add mod">
          <ac:chgData name="Cheu Eng Yeow" userId="e612417a-aae7-470a-b583-a06a9cdba288" providerId="ADAL" clId="{4C6AA4F0-DC82-F143-A697-FCA6F0466A57}" dt="2018-08-28T07:15:31.702" v="8936" actId="1076"/>
          <ac:picMkLst>
            <pc:docMk/>
            <pc:sldMk cId="116160184" sldId="267"/>
            <ac:picMk id="10" creationId="{C35FE3A7-78D3-3D45-B50D-16B3A27BBC3F}"/>
          </ac:picMkLst>
        </pc:picChg>
        <pc:picChg chg="add del mod">
          <ac:chgData name="Cheu Eng Yeow" userId="e612417a-aae7-470a-b583-a06a9cdba288" providerId="ADAL" clId="{4C6AA4F0-DC82-F143-A697-FCA6F0466A57}" dt="2018-08-26T11:26:21.443" v="8397" actId="1076"/>
          <ac:picMkLst>
            <pc:docMk/>
            <pc:sldMk cId="116160184" sldId="267"/>
            <ac:picMk id="10" creationId="{63C0CC2E-EFF1-9542-8972-D5C21D01D04A}"/>
          </ac:picMkLst>
        </pc:picChg>
        <pc:picChg chg="add mod">
          <ac:chgData name="Cheu Eng Yeow" userId="e612417a-aae7-470a-b583-a06a9cdba288" providerId="ADAL" clId="{4C6AA4F0-DC82-F143-A697-FCA6F0466A57}" dt="2018-08-28T07:17:00.347" v="8950" actId="12788"/>
          <ac:picMkLst>
            <pc:docMk/>
            <pc:sldMk cId="116160184" sldId="267"/>
            <ac:picMk id="13" creationId="{DCD0986D-FD5D-624B-8528-D83A98BDF42F}"/>
          </ac:picMkLst>
        </pc:picChg>
        <pc:picChg chg="add del mod">
          <ac:chgData name="Cheu Eng Yeow" userId="e612417a-aae7-470a-b583-a06a9cdba288" providerId="ADAL" clId="{4C6AA4F0-DC82-F143-A697-FCA6F0466A57}" dt="2018-08-26T11:27:00.863" v="8404" actId="478"/>
          <ac:picMkLst>
            <pc:docMk/>
            <pc:sldMk cId="116160184" sldId="267"/>
            <ac:picMk id="13" creationId="{269D94B8-7B5B-9E48-8A8E-70E5B93C880F}"/>
          </ac:picMkLst>
        </pc:picChg>
        <pc:picChg chg="add mod">
          <ac:chgData name="Cheu Eng Yeow" userId="e612417a-aae7-470a-b583-a06a9cdba288" providerId="ADAL" clId="{4C6AA4F0-DC82-F143-A697-FCA6F0466A57}" dt="2018-08-17T09:45:34.167" v="7735" actId="571"/>
          <ac:picMkLst>
            <pc:docMk/>
            <pc:sldMk cId="116160184" sldId="267"/>
            <ac:picMk id="16" creationId="{F1CDB397-5EBD-184F-BE03-80F9DF4E0103}"/>
          </ac:picMkLst>
        </pc:picChg>
        <pc:picChg chg="add del mod">
          <ac:chgData name="Cheu Eng Yeow" userId="e612417a-aae7-470a-b583-a06a9cdba288" providerId="ADAL" clId="{4C6AA4F0-DC82-F143-A697-FCA6F0466A57}" dt="2018-08-26T15:00:13.343" v="8495" actId="478"/>
          <ac:picMkLst>
            <pc:docMk/>
            <pc:sldMk cId="116160184" sldId="267"/>
            <ac:picMk id="16" creationId="{3CB31BFA-470A-7F44-91CF-0FC0975383DE}"/>
          </ac:picMkLst>
        </pc:picChg>
        <pc:picChg chg="add mod">
          <ac:chgData name="Cheu Eng Yeow" userId="e612417a-aae7-470a-b583-a06a9cdba288" providerId="ADAL" clId="{4C6AA4F0-DC82-F143-A697-FCA6F0466A57}" dt="2018-08-19T16:18:39.337" v="7865" actId="164"/>
          <ac:picMkLst>
            <pc:docMk/>
            <pc:sldMk cId="116160184" sldId="267"/>
            <ac:picMk id="19" creationId="{4703FBDF-64F7-3545-9DAC-7E4DA4E93D6B}"/>
          </ac:picMkLst>
        </pc:picChg>
        <pc:picChg chg="add del mod">
          <ac:chgData name="Cheu Eng Yeow" userId="e612417a-aae7-470a-b583-a06a9cdba288" providerId="ADAL" clId="{4C6AA4F0-DC82-F143-A697-FCA6F0466A57}" dt="2018-08-26T15:03:01.776" v="8552" actId="478"/>
          <ac:picMkLst>
            <pc:docMk/>
            <pc:sldMk cId="116160184" sldId="267"/>
            <ac:picMk id="23" creationId="{72E1E9E8-80F0-5741-8389-D058E747F97D}"/>
          </ac:picMkLst>
        </pc:picChg>
        <pc:picChg chg="add del mod">
          <ac:chgData name="Cheu Eng Yeow" userId="e612417a-aae7-470a-b583-a06a9cdba288" providerId="ADAL" clId="{4C6AA4F0-DC82-F143-A697-FCA6F0466A57}" dt="2018-08-26T16:05:00.181" v="8564" actId="478"/>
          <ac:picMkLst>
            <pc:docMk/>
            <pc:sldMk cId="116160184" sldId="267"/>
            <ac:picMk id="24" creationId="{346399A1-BCEB-4E4F-85D1-FB835F89C0DB}"/>
          </ac:picMkLst>
        </pc:picChg>
        <pc:picChg chg="add del mod">
          <ac:chgData name="Cheu Eng Yeow" userId="e612417a-aae7-470a-b583-a06a9cdba288" providerId="ADAL" clId="{4C6AA4F0-DC82-F143-A697-FCA6F0466A57}" dt="2018-08-26T16:03:48.372" v="8561" actId="478"/>
          <ac:picMkLst>
            <pc:docMk/>
            <pc:sldMk cId="116160184" sldId="267"/>
            <ac:picMk id="25" creationId="{B7FBFC14-0733-AE43-8F1A-5F5F05F0500B}"/>
          </ac:picMkLst>
        </pc:picChg>
        <pc:picChg chg="add del mod">
          <ac:chgData name="Cheu Eng Yeow" userId="e612417a-aae7-470a-b583-a06a9cdba288" providerId="ADAL" clId="{4C6AA4F0-DC82-F143-A697-FCA6F0466A57}" dt="2018-08-28T07:06:59.879" v="8849" actId="478"/>
          <ac:picMkLst>
            <pc:docMk/>
            <pc:sldMk cId="116160184" sldId="267"/>
            <ac:picMk id="26" creationId="{0C4D06BC-1337-8E42-A8A1-19BA41A5D3C5}"/>
          </ac:picMkLst>
        </pc:picChg>
        <pc:picChg chg="add del mod">
          <ac:chgData name="Cheu Eng Yeow" userId="e612417a-aae7-470a-b583-a06a9cdba288" providerId="ADAL" clId="{4C6AA4F0-DC82-F143-A697-FCA6F0466A57}" dt="2018-08-28T07:07:39.422" v="8853" actId="478"/>
          <ac:picMkLst>
            <pc:docMk/>
            <pc:sldMk cId="116160184" sldId="267"/>
            <ac:picMk id="27" creationId="{C06103AA-E594-6E4D-AA53-AB4AF576922D}"/>
          </ac:picMkLst>
        </pc:picChg>
        <pc:picChg chg="add del mod">
          <ac:chgData name="Cheu Eng Yeow" userId="e612417a-aae7-470a-b583-a06a9cdba288" providerId="ADAL" clId="{4C6AA4F0-DC82-F143-A697-FCA6F0466A57}" dt="2018-08-28T07:08:40.989" v="8903" actId="478"/>
          <ac:picMkLst>
            <pc:docMk/>
            <pc:sldMk cId="116160184" sldId="267"/>
            <ac:picMk id="28" creationId="{ED7431D3-8C21-9146-9520-2F0BF994E79B}"/>
          </ac:picMkLst>
        </pc:picChg>
        <pc:picChg chg="add del mod">
          <ac:chgData name="Cheu Eng Yeow" userId="e612417a-aae7-470a-b583-a06a9cdba288" providerId="ADAL" clId="{4C6AA4F0-DC82-F143-A697-FCA6F0466A57}" dt="2018-08-28T07:09:09.014" v="8908" actId="478"/>
          <ac:picMkLst>
            <pc:docMk/>
            <pc:sldMk cId="116160184" sldId="267"/>
            <ac:picMk id="29" creationId="{ACDD4382-B015-ED4F-BC49-CDEAF73B7D70}"/>
          </ac:picMkLst>
        </pc:picChg>
        <pc:cxnChg chg="add del mod">
          <ac:chgData name="Cheu Eng Yeow" userId="e612417a-aae7-470a-b583-a06a9cdba288" providerId="ADAL" clId="{4C6AA4F0-DC82-F143-A697-FCA6F0466A57}" dt="2018-08-20T01:59:16.822" v="7998" actId="478"/>
          <ac:cxnSpMkLst>
            <pc:docMk/>
            <pc:sldMk cId="116160184" sldId="267"/>
            <ac:cxnSpMk id="13" creationId="{30D03B92-64ED-AB49-A65C-8D91E117D7F8}"/>
          </ac:cxnSpMkLst>
        </pc:cxnChg>
        <pc:cxnChg chg="add del mod">
          <ac:chgData name="Cheu Eng Yeow" userId="e612417a-aae7-470a-b583-a06a9cdba288" providerId="ADAL" clId="{4C6AA4F0-DC82-F143-A697-FCA6F0466A57}" dt="2018-08-20T01:59:13.990" v="7997" actId="478"/>
          <ac:cxnSpMkLst>
            <pc:docMk/>
            <pc:sldMk cId="116160184" sldId="267"/>
            <ac:cxnSpMk id="29" creationId="{3F82ED09-D01A-6C4C-B64F-43469F22E64B}"/>
          </ac:cxnSpMkLst>
        </pc:cxnChg>
      </pc:sldChg>
      <pc:sldChg chg="addSp delSp modSp add ord">
        <pc:chgData name="Cheu Eng Yeow" userId="e612417a-aae7-470a-b583-a06a9cdba288" providerId="ADAL" clId="{4C6AA4F0-DC82-F143-A697-FCA6F0466A57}" dt="2018-08-26T10:55:52.044" v="8367" actId="1038"/>
        <pc:sldMkLst>
          <pc:docMk/>
          <pc:sldMk cId="1797154850" sldId="268"/>
        </pc:sldMkLst>
        <pc:spChg chg="mod">
          <ac:chgData name="Cheu Eng Yeow" userId="e612417a-aae7-470a-b583-a06a9cdba288" providerId="ADAL" clId="{4C6AA4F0-DC82-F143-A697-FCA6F0466A57}" dt="2018-08-26T10:55:09.984" v="8342" actId="1076"/>
          <ac:spMkLst>
            <pc:docMk/>
            <pc:sldMk cId="1797154850" sldId="268"/>
            <ac:spMk id="2" creationId="{6EDF33FE-97AA-EF4B-979E-211C99ED4A70}"/>
          </ac:spMkLst>
        </pc:spChg>
        <pc:spChg chg="mod">
          <ac:chgData name="Cheu Eng Yeow" userId="e612417a-aae7-470a-b583-a06a9cdba288" providerId="ADAL" clId="{4C6AA4F0-DC82-F143-A697-FCA6F0466A57}" dt="2018-08-20T15:18:49.336" v="8034" actId="20577"/>
          <ac:spMkLst>
            <pc:docMk/>
            <pc:sldMk cId="1797154850" sldId="268"/>
            <ac:spMk id="3" creationId="{5B2904DA-BBA4-A844-B7FD-F4D279596964}"/>
          </ac:spMkLst>
        </pc:spChg>
        <pc:spChg chg="mod">
          <ac:chgData name="Cheu Eng Yeow" userId="e612417a-aae7-470a-b583-a06a9cdba288" providerId="ADAL" clId="{4C6AA4F0-DC82-F143-A697-FCA6F0466A57}" dt="2018-08-26T10:54:47.829" v="8316" actId="1037"/>
          <ac:spMkLst>
            <pc:docMk/>
            <pc:sldMk cId="1797154850" sldId="268"/>
            <ac:spMk id="4" creationId="{96F9E303-BEC7-8749-B84B-40D70FFD1DC5}"/>
          </ac:spMkLst>
        </pc:spChg>
        <pc:spChg chg="mod">
          <ac:chgData name="Cheu Eng Yeow" userId="e612417a-aae7-470a-b583-a06a9cdba288" providerId="ADAL" clId="{4C6AA4F0-DC82-F143-A697-FCA6F0466A57}" dt="2018-08-26T10:54:47.829" v="8316" actId="1037"/>
          <ac:spMkLst>
            <pc:docMk/>
            <pc:sldMk cId="1797154850" sldId="268"/>
            <ac:spMk id="5" creationId="{8817FB45-87AA-7644-9262-1F28677942C1}"/>
          </ac:spMkLst>
        </pc:spChg>
        <pc:spChg chg="mod">
          <ac:chgData name="Cheu Eng Yeow" userId="e612417a-aae7-470a-b583-a06a9cdba288" providerId="ADAL" clId="{4C6AA4F0-DC82-F143-A697-FCA6F0466A57}" dt="2018-08-26T10:54:47.829" v="8316" actId="1037"/>
          <ac:spMkLst>
            <pc:docMk/>
            <pc:sldMk cId="1797154850" sldId="268"/>
            <ac:spMk id="6" creationId="{EA3A1CB4-DCE9-3841-8402-6CDF1F3229E8}"/>
          </ac:spMkLst>
        </pc:spChg>
        <pc:spChg chg="mod">
          <ac:chgData name="Cheu Eng Yeow" userId="e612417a-aae7-470a-b583-a06a9cdba288" providerId="ADAL" clId="{4C6AA4F0-DC82-F143-A697-FCA6F0466A57}" dt="2018-08-26T10:54:47.829" v="8316" actId="1037"/>
          <ac:spMkLst>
            <pc:docMk/>
            <pc:sldMk cId="1797154850" sldId="268"/>
            <ac:spMk id="7" creationId="{26C57B46-9725-DE4D-9B8A-084C1439B8B9}"/>
          </ac:spMkLst>
        </pc:spChg>
        <pc:spChg chg="mod">
          <ac:chgData name="Cheu Eng Yeow" userId="e612417a-aae7-470a-b583-a06a9cdba288" providerId="ADAL" clId="{4C6AA4F0-DC82-F143-A697-FCA6F0466A57}" dt="2018-08-26T10:54:47.829" v="8316" actId="1037"/>
          <ac:spMkLst>
            <pc:docMk/>
            <pc:sldMk cId="1797154850" sldId="268"/>
            <ac:spMk id="8" creationId="{8E6D8207-D7A0-154D-B35E-9476520932E8}"/>
          </ac:spMkLst>
        </pc:spChg>
        <pc:spChg chg="add del">
          <ac:chgData name="Cheu Eng Yeow" userId="e612417a-aae7-470a-b583-a06a9cdba288" providerId="ADAL" clId="{4C6AA4F0-DC82-F143-A697-FCA6F0466A57}" dt="2018-08-15T05:36:47.007" v="6998" actId="20577"/>
          <ac:spMkLst>
            <pc:docMk/>
            <pc:sldMk cId="1797154850" sldId="268"/>
            <ac:spMk id="9" creationId="{6D707230-C683-0949-9695-0A73F6515CA8}"/>
          </ac:spMkLst>
        </pc:spChg>
        <pc:spChg chg="mod">
          <ac:chgData name="Cheu Eng Yeow" userId="e612417a-aae7-470a-b583-a06a9cdba288" providerId="ADAL" clId="{4C6AA4F0-DC82-F143-A697-FCA6F0466A57}" dt="2018-08-26T10:54:47.829" v="8316" actId="1037"/>
          <ac:spMkLst>
            <pc:docMk/>
            <pc:sldMk cId="1797154850" sldId="268"/>
            <ac:spMk id="10" creationId="{E17972B8-8F4B-DA48-981D-3BB983FEC9B5}"/>
          </ac:spMkLst>
        </pc:spChg>
        <pc:spChg chg="mod">
          <ac:chgData name="Cheu Eng Yeow" userId="e612417a-aae7-470a-b583-a06a9cdba288" providerId="ADAL" clId="{4C6AA4F0-DC82-F143-A697-FCA6F0466A57}" dt="2018-08-26T10:55:05.845" v="8340" actId="1037"/>
          <ac:spMkLst>
            <pc:docMk/>
            <pc:sldMk cId="1797154850" sldId="268"/>
            <ac:spMk id="11" creationId="{2141059F-510C-9848-AA5C-3DE687CFC007}"/>
          </ac:spMkLst>
        </pc:spChg>
        <pc:spChg chg="mod">
          <ac:chgData name="Cheu Eng Yeow" userId="e612417a-aae7-470a-b583-a06a9cdba288" providerId="ADAL" clId="{4C6AA4F0-DC82-F143-A697-FCA6F0466A57}" dt="2018-08-26T10:55:52.044" v="8367" actId="1038"/>
          <ac:spMkLst>
            <pc:docMk/>
            <pc:sldMk cId="1797154850" sldId="268"/>
            <ac:spMk id="12" creationId="{F8889D86-79CB-8548-8627-24200D484798}"/>
          </ac:spMkLst>
        </pc:spChg>
        <pc:spChg chg="mod">
          <ac:chgData name="Cheu Eng Yeow" userId="e612417a-aae7-470a-b583-a06a9cdba288" providerId="ADAL" clId="{4C6AA4F0-DC82-F143-A697-FCA6F0466A57}" dt="2018-08-26T10:55:52.044" v="8367" actId="1038"/>
          <ac:spMkLst>
            <pc:docMk/>
            <pc:sldMk cId="1797154850" sldId="268"/>
            <ac:spMk id="13" creationId="{28550ABA-BEE0-C741-AAC0-3EA1C45E4792}"/>
          </ac:spMkLst>
        </pc:spChg>
        <pc:spChg chg="mod">
          <ac:chgData name="Cheu Eng Yeow" userId="e612417a-aae7-470a-b583-a06a9cdba288" providerId="ADAL" clId="{4C6AA4F0-DC82-F143-A697-FCA6F0466A57}" dt="2018-08-26T10:55:52.044" v="8367" actId="1038"/>
          <ac:spMkLst>
            <pc:docMk/>
            <pc:sldMk cId="1797154850" sldId="268"/>
            <ac:spMk id="14" creationId="{40F5B21C-1F69-B84A-A415-6DD4EFF92DB9}"/>
          </ac:spMkLst>
        </pc:spChg>
        <pc:spChg chg="add mod">
          <ac:chgData name="Cheu Eng Yeow" userId="e612417a-aae7-470a-b583-a06a9cdba288" providerId="ADAL" clId="{4C6AA4F0-DC82-F143-A697-FCA6F0466A57}" dt="2018-08-26T10:54:47.829" v="8316" actId="1037"/>
          <ac:spMkLst>
            <pc:docMk/>
            <pc:sldMk cId="1797154850" sldId="268"/>
            <ac:spMk id="25" creationId="{D537DEEB-0838-BB4B-8282-7B5E04E30FB1}"/>
          </ac:spMkLst>
        </pc:spChg>
        <pc:spChg chg="add mod">
          <ac:chgData name="Cheu Eng Yeow" userId="e612417a-aae7-470a-b583-a06a9cdba288" providerId="ADAL" clId="{4C6AA4F0-DC82-F143-A697-FCA6F0466A57}" dt="2018-08-26T10:55:19.531" v="8354" actId="14100"/>
          <ac:spMkLst>
            <pc:docMk/>
            <pc:sldMk cId="1797154850" sldId="268"/>
            <ac:spMk id="34" creationId="{54958E6D-BF53-EC47-A4C8-B1746DB9D1EC}"/>
          </ac:spMkLst>
        </pc:spChg>
        <pc:spChg chg="mod">
          <ac:chgData name="Cheu Eng Yeow" userId="e612417a-aae7-470a-b583-a06a9cdba288" providerId="ADAL" clId="{4C6AA4F0-DC82-F143-A697-FCA6F0466A57}" dt="2018-08-26T10:55:52.044" v="8367" actId="1038"/>
          <ac:spMkLst>
            <pc:docMk/>
            <pc:sldMk cId="1797154850" sldId="268"/>
            <ac:spMk id="38" creationId="{DD969103-3F81-8C4F-8AC6-5060252F6C02}"/>
          </ac:spMkLst>
        </pc:spChg>
        <pc:spChg chg="mod">
          <ac:chgData name="Cheu Eng Yeow" userId="e612417a-aae7-470a-b583-a06a9cdba288" providerId="ADAL" clId="{4C6AA4F0-DC82-F143-A697-FCA6F0466A57}" dt="2018-08-26T10:54:47.829" v="8316" actId="1037"/>
          <ac:spMkLst>
            <pc:docMk/>
            <pc:sldMk cId="1797154850" sldId="268"/>
            <ac:spMk id="39" creationId="{F2D007CC-4808-1D4F-8FCD-2CB40228A938}"/>
          </ac:spMkLst>
        </pc:spChg>
        <pc:spChg chg="mod">
          <ac:chgData name="Cheu Eng Yeow" userId="e612417a-aae7-470a-b583-a06a9cdba288" providerId="ADAL" clId="{4C6AA4F0-DC82-F143-A697-FCA6F0466A57}" dt="2018-08-26T10:54:47.829" v="8316" actId="1037"/>
          <ac:spMkLst>
            <pc:docMk/>
            <pc:sldMk cId="1797154850" sldId="268"/>
            <ac:spMk id="40" creationId="{5BEBBBC3-791C-F14C-BB92-14742F58EB3A}"/>
          </ac:spMkLst>
        </pc:spChg>
        <pc:spChg chg="mod">
          <ac:chgData name="Cheu Eng Yeow" userId="e612417a-aae7-470a-b583-a06a9cdba288" providerId="ADAL" clId="{4C6AA4F0-DC82-F143-A697-FCA6F0466A57}" dt="2018-08-26T10:55:52.044" v="8367" actId="1038"/>
          <ac:spMkLst>
            <pc:docMk/>
            <pc:sldMk cId="1797154850" sldId="268"/>
            <ac:spMk id="41" creationId="{67459DE5-8843-3541-93C4-EB582A8D1437}"/>
          </ac:spMkLst>
        </pc:spChg>
        <pc:cxnChg chg="mod">
          <ac:chgData name="Cheu Eng Yeow" userId="e612417a-aae7-470a-b583-a06a9cdba288" providerId="ADAL" clId="{4C6AA4F0-DC82-F143-A697-FCA6F0466A57}" dt="2018-08-26T10:54:47.829" v="8316" actId="1037"/>
          <ac:cxnSpMkLst>
            <pc:docMk/>
            <pc:sldMk cId="1797154850" sldId="268"/>
            <ac:cxnSpMk id="16" creationId="{BC81030B-9D81-C14C-9590-0BB7A4EE12A9}"/>
          </ac:cxnSpMkLst>
        </pc:cxnChg>
        <pc:cxnChg chg="mod">
          <ac:chgData name="Cheu Eng Yeow" userId="e612417a-aae7-470a-b583-a06a9cdba288" providerId="ADAL" clId="{4C6AA4F0-DC82-F143-A697-FCA6F0466A57}" dt="2018-08-26T10:54:47.829" v="8316" actId="1037"/>
          <ac:cxnSpMkLst>
            <pc:docMk/>
            <pc:sldMk cId="1797154850" sldId="268"/>
            <ac:cxnSpMk id="18" creationId="{46399076-2F3B-1345-BF9A-E5554DD7788D}"/>
          </ac:cxnSpMkLst>
        </pc:cxnChg>
        <pc:cxnChg chg="mod">
          <ac:chgData name="Cheu Eng Yeow" userId="e612417a-aae7-470a-b583-a06a9cdba288" providerId="ADAL" clId="{4C6AA4F0-DC82-F143-A697-FCA6F0466A57}" dt="2018-08-26T10:54:47.829" v="8316" actId="1037"/>
          <ac:cxnSpMkLst>
            <pc:docMk/>
            <pc:sldMk cId="1797154850" sldId="268"/>
            <ac:cxnSpMk id="20" creationId="{587CFCD2-A673-574A-AB32-62BD68328714}"/>
          </ac:cxnSpMkLst>
        </pc:cxnChg>
        <pc:cxnChg chg="mod">
          <ac:chgData name="Cheu Eng Yeow" userId="e612417a-aae7-470a-b583-a06a9cdba288" providerId="ADAL" clId="{4C6AA4F0-DC82-F143-A697-FCA6F0466A57}" dt="2018-08-26T10:54:47.829" v="8316" actId="1037"/>
          <ac:cxnSpMkLst>
            <pc:docMk/>
            <pc:sldMk cId="1797154850" sldId="268"/>
            <ac:cxnSpMk id="22" creationId="{4A3A540C-96DF-0145-BFD5-8A2CF9C0CB07}"/>
          </ac:cxnSpMkLst>
        </pc:cxnChg>
        <pc:cxnChg chg="mod">
          <ac:chgData name="Cheu Eng Yeow" userId="e612417a-aae7-470a-b583-a06a9cdba288" providerId="ADAL" clId="{4C6AA4F0-DC82-F143-A697-FCA6F0466A57}" dt="2018-08-26T10:55:23.860" v="8355" actId="14100"/>
          <ac:cxnSpMkLst>
            <pc:docMk/>
            <pc:sldMk cId="1797154850" sldId="268"/>
            <ac:cxnSpMk id="24" creationId="{41E6F297-F3DC-FB45-B660-076358506198}"/>
          </ac:cxnSpMkLst>
        </pc:cxnChg>
        <pc:cxnChg chg="mod">
          <ac:chgData name="Cheu Eng Yeow" userId="e612417a-aae7-470a-b583-a06a9cdba288" providerId="ADAL" clId="{4C6AA4F0-DC82-F143-A697-FCA6F0466A57}" dt="2018-08-26T10:55:52.044" v="8367" actId="1038"/>
          <ac:cxnSpMkLst>
            <pc:docMk/>
            <pc:sldMk cId="1797154850" sldId="268"/>
            <ac:cxnSpMk id="26" creationId="{1D497688-3976-F34B-9023-672A7C31454E}"/>
          </ac:cxnSpMkLst>
        </pc:cxnChg>
        <pc:cxnChg chg="add mod">
          <ac:chgData name="Cheu Eng Yeow" userId="e612417a-aae7-470a-b583-a06a9cdba288" providerId="ADAL" clId="{4C6AA4F0-DC82-F143-A697-FCA6F0466A57}" dt="2018-08-26T10:54:47.829" v="8316" actId="1037"/>
          <ac:cxnSpMkLst>
            <pc:docMk/>
            <pc:sldMk cId="1797154850" sldId="268"/>
            <ac:cxnSpMk id="28" creationId="{6164AD26-F26B-9449-9CE5-49F8DFAC9CDC}"/>
          </ac:cxnSpMkLst>
        </pc:cxnChg>
        <pc:cxnChg chg="mod">
          <ac:chgData name="Cheu Eng Yeow" userId="e612417a-aae7-470a-b583-a06a9cdba288" providerId="ADAL" clId="{4C6AA4F0-DC82-F143-A697-FCA6F0466A57}" dt="2018-08-26T10:55:52.044" v="8367" actId="1038"/>
          <ac:cxnSpMkLst>
            <pc:docMk/>
            <pc:sldMk cId="1797154850" sldId="268"/>
            <ac:cxnSpMk id="33" creationId="{57EC26FB-8FB6-F041-9934-669458373A72}"/>
          </ac:cxnSpMkLst>
        </pc:cxnChg>
        <pc:cxnChg chg="add mod">
          <ac:chgData name="Cheu Eng Yeow" userId="e612417a-aae7-470a-b583-a06a9cdba288" providerId="ADAL" clId="{4C6AA4F0-DC82-F143-A697-FCA6F0466A57}" dt="2018-08-26T10:55:52.044" v="8367" actId="1038"/>
          <ac:cxnSpMkLst>
            <pc:docMk/>
            <pc:sldMk cId="1797154850" sldId="268"/>
            <ac:cxnSpMk id="35" creationId="{40686712-5C05-6B43-82F9-C3C829515871}"/>
          </ac:cxnSpMkLst>
        </pc:cxnChg>
      </pc:sldChg>
      <pc:sldChg chg="modSp add ord">
        <pc:chgData name="Cheu Eng Yeow" userId="e612417a-aae7-470a-b583-a06a9cdba288" providerId="ADAL" clId="{4C6AA4F0-DC82-F143-A697-FCA6F0466A57}" dt="2018-08-20T15:18:58.398" v="8035" actId="5793"/>
        <pc:sldMkLst>
          <pc:docMk/>
          <pc:sldMk cId="981051015" sldId="269"/>
        </pc:sldMkLst>
        <pc:spChg chg="mod">
          <ac:chgData name="Cheu Eng Yeow" userId="e612417a-aae7-470a-b583-a06a9cdba288" providerId="ADAL" clId="{4C6AA4F0-DC82-F143-A697-FCA6F0466A57}" dt="2018-08-15T06:17:13.643" v="7392" actId="20577"/>
          <ac:spMkLst>
            <pc:docMk/>
            <pc:sldMk cId="981051015" sldId="269"/>
            <ac:spMk id="2" creationId="{9754E783-0AAC-C745-B270-C5CBEAC54BF4}"/>
          </ac:spMkLst>
        </pc:spChg>
        <pc:spChg chg="mod">
          <ac:chgData name="Cheu Eng Yeow" userId="e612417a-aae7-470a-b583-a06a9cdba288" providerId="ADAL" clId="{4C6AA4F0-DC82-F143-A697-FCA6F0466A57}" dt="2018-08-20T15:18:58.398" v="8035" actId="5793"/>
          <ac:spMkLst>
            <pc:docMk/>
            <pc:sldMk cId="981051015" sldId="269"/>
            <ac:spMk id="4" creationId="{01518C3D-436C-B947-88AE-FB51697CE82E}"/>
          </ac:spMkLst>
        </pc:spChg>
      </pc:sldChg>
      <pc:sldChg chg="modSp add ord">
        <pc:chgData name="Cheu Eng Yeow" userId="e612417a-aae7-470a-b583-a06a9cdba288" providerId="ADAL" clId="{4C6AA4F0-DC82-F143-A697-FCA6F0466A57}" dt="2018-08-26T11:11:42.053" v="8386" actId="20577"/>
        <pc:sldMkLst>
          <pc:docMk/>
          <pc:sldMk cId="1361680942" sldId="270"/>
        </pc:sldMkLst>
        <pc:spChg chg="mod">
          <ac:chgData name="Cheu Eng Yeow" userId="e612417a-aae7-470a-b583-a06a9cdba288" providerId="ADAL" clId="{4C6AA4F0-DC82-F143-A697-FCA6F0466A57}" dt="2018-08-26T11:10:59.494" v="8377" actId="20577"/>
          <ac:spMkLst>
            <pc:docMk/>
            <pc:sldMk cId="1361680942" sldId="270"/>
            <ac:spMk id="2" creationId="{6EDF33FE-97AA-EF4B-979E-211C99ED4A70}"/>
          </ac:spMkLst>
        </pc:spChg>
        <pc:spChg chg="mod">
          <ac:chgData name="Cheu Eng Yeow" userId="e612417a-aae7-470a-b583-a06a9cdba288" providerId="ADAL" clId="{4C6AA4F0-DC82-F143-A697-FCA6F0466A57}" dt="2018-08-26T11:11:27.152" v="8382" actId="27636"/>
          <ac:spMkLst>
            <pc:docMk/>
            <pc:sldMk cId="1361680942" sldId="270"/>
            <ac:spMk id="3" creationId="{5B2904DA-BBA4-A844-B7FD-F4D279596964}"/>
          </ac:spMkLst>
        </pc:spChg>
        <pc:spChg chg="mod">
          <ac:chgData name="Cheu Eng Yeow" userId="e612417a-aae7-470a-b583-a06a9cdba288" providerId="ADAL" clId="{4C6AA4F0-DC82-F143-A697-FCA6F0466A57}" dt="2018-08-26T11:11:42.053" v="8386" actId="20577"/>
          <ac:spMkLst>
            <pc:docMk/>
            <pc:sldMk cId="1361680942" sldId="270"/>
            <ac:spMk id="14" creationId="{40F5B21C-1F69-B84A-A415-6DD4EFF92DB9}"/>
          </ac:spMkLst>
        </pc:spChg>
      </pc:sldChg>
      <pc:sldChg chg="addSp modSp add">
        <pc:chgData name="Cheu Eng Yeow" userId="e612417a-aae7-470a-b583-a06a9cdba288" providerId="ADAL" clId="{4C6AA4F0-DC82-F143-A697-FCA6F0466A57}" dt="2018-08-27T06:25:11.927" v="8816" actId="20577"/>
        <pc:sldMkLst>
          <pc:docMk/>
          <pc:sldMk cId="2282327224" sldId="272"/>
        </pc:sldMkLst>
        <pc:spChg chg="mod">
          <ac:chgData name="Cheu Eng Yeow" userId="e612417a-aae7-470a-b583-a06a9cdba288" providerId="ADAL" clId="{4C6AA4F0-DC82-F143-A697-FCA6F0466A57}" dt="2018-08-27T06:25:11.927" v="8816" actId="20577"/>
          <ac:spMkLst>
            <pc:docMk/>
            <pc:sldMk cId="2282327224" sldId="272"/>
            <ac:spMk id="2" creationId="{7E2A80D7-3D3E-CC44-B15F-829F8F881EF1}"/>
          </ac:spMkLst>
        </pc:spChg>
        <pc:spChg chg="mod">
          <ac:chgData name="Cheu Eng Yeow" userId="e612417a-aae7-470a-b583-a06a9cdba288" providerId="ADAL" clId="{4C6AA4F0-DC82-F143-A697-FCA6F0466A57}" dt="2018-08-27T01:36:36.800" v="8656" actId="14100"/>
          <ac:spMkLst>
            <pc:docMk/>
            <pc:sldMk cId="2282327224" sldId="272"/>
            <ac:spMk id="3" creationId="{F4AE40AF-8253-CA4E-87DB-66242FBEDBA4}"/>
          </ac:spMkLst>
        </pc:spChg>
        <pc:spChg chg="add mod">
          <ac:chgData name="Cheu Eng Yeow" userId="e612417a-aae7-470a-b583-a06a9cdba288" providerId="ADAL" clId="{4C6AA4F0-DC82-F143-A697-FCA6F0466A57}" dt="2018-08-27T01:44:13" v="8773" actId="122"/>
          <ac:spMkLst>
            <pc:docMk/>
            <pc:sldMk cId="2282327224" sldId="272"/>
            <ac:spMk id="6" creationId="{6AC373D2-5176-0147-91E4-055C195A27E2}"/>
          </ac:spMkLst>
        </pc:spChg>
        <pc:spChg chg="add mod">
          <ac:chgData name="Cheu Eng Yeow" userId="e612417a-aae7-470a-b583-a06a9cdba288" providerId="ADAL" clId="{4C6AA4F0-DC82-F143-A697-FCA6F0466A57}" dt="2018-08-27T02:47:24.143" v="8804" actId="20577"/>
          <ac:spMkLst>
            <pc:docMk/>
            <pc:sldMk cId="2282327224" sldId="272"/>
            <ac:spMk id="7" creationId="{A30252E8-AE4B-864B-913F-DF3404227C30}"/>
          </ac:spMkLst>
        </pc:spChg>
        <pc:picChg chg="add mod">
          <ac:chgData name="Cheu Eng Yeow" userId="e612417a-aae7-470a-b583-a06a9cdba288" providerId="ADAL" clId="{4C6AA4F0-DC82-F143-A697-FCA6F0466A57}" dt="2018-08-27T01:37:02.628" v="8664" actId="1076"/>
          <ac:picMkLst>
            <pc:docMk/>
            <pc:sldMk cId="2282327224" sldId="272"/>
            <ac:picMk id="4" creationId="{7AE84AD5-0163-DB4E-8E4B-63DC26D737E4}"/>
          </ac:picMkLst>
        </pc:picChg>
        <pc:picChg chg="add mod">
          <ac:chgData name="Cheu Eng Yeow" userId="e612417a-aae7-470a-b583-a06a9cdba288" providerId="ADAL" clId="{4C6AA4F0-DC82-F143-A697-FCA6F0466A57}" dt="2018-08-27T01:37:01.054" v="8663" actId="1076"/>
          <ac:picMkLst>
            <pc:docMk/>
            <pc:sldMk cId="2282327224" sldId="272"/>
            <ac:picMk id="5" creationId="{E6F026C1-2D7A-2F4C-98B0-B30EF271C982}"/>
          </ac:picMkLst>
        </pc:picChg>
      </pc:sldChg>
      <pc:sldChg chg="addSp delSp modSp add">
        <pc:chgData name="Cheu Eng Yeow" userId="e612417a-aae7-470a-b583-a06a9cdba288" providerId="ADAL" clId="{4C6AA4F0-DC82-F143-A697-FCA6F0466A57}" dt="2018-09-13T11:02:59.144" v="9602" actId="27636"/>
        <pc:sldMkLst>
          <pc:docMk/>
          <pc:sldMk cId="739010080" sldId="274"/>
        </pc:sldMkLst>
        <pc:spChg chg="mod">
          <ac:chgData name="Cheu Eng Yeow" userId="e612417a-aae7-470a-b583-a06a9cdba288" providerId="ADAL" clId="{4C6AA4F0-DC82-F143-A697-FCA6F0466A57}" dt="2018-08-28T07:19:19.595" v="8995" actId="20577"/>
          <ac:spMkLst>
            <pc:docMk/>
            <pc:sldMk cId="739010080" sldId="274"/>
            <ac:spMk id="2" creationId="{CE979899-7828-7341-B229-CDA23959CA37}"/>
          </ac:spMkLst>
        </pc:spChg>
        <pc:spChg chg="mod">
          <ac:chgData name="Cheu Eng Yeow" userId="e612417a-aae7-470a-b583-a06a9cdba288" providerId="ADAL" clId="{4C6AA4F0-DC82-F143-A697-FCA6F0466A57}" dt="2018-09-13T11:02:59.144" v="9602" actId="27636"/>
          <ac:spMkLst>
            <pc:docMk/>
            <pc:sldMk cId="739010080" sldId="274"/>
            <ac:spMk id="3" creationId="{9B515E65-EB77-644E-85B0-9490CE88FFF0}"/>
          </ac:spMkLst>
        </pc:spChg>
        <pc:picChg chg="del">
          <ac:chgData name="Cheu Eng Yeow" userId="e612417a-aae7-470a-b583-a06a9cdba288" providerId="ADAL" clId="{4C6AA4F0-DC82-F143-A697-FCA6F0466A57}" dt="2018-08-28T07:19:54.049" v="9003" actId="478"/>
          <ac:picMkLst>
            <pc:docMk/>
            <pc:sldMk cId="739010080" sldId="274"/>
            <ac:picMk id="4" creationId="{80EF86A1-9FFE-804A-B412-E53857791C52}"/>
          </ac:picMkLst>
        </pc:picChg>
        <pc:picChg chg="add del mod">
          <ac:chgData name="Cheu Eng Yeow" userId="e612417a-aae7-470a-b583-a06a9cdba288" providerId="ADAL" clId="{4C6AA4F0-DC82-F143-A697-FCA6F0466A57}" dt="2018-08-28T07:21:37.188" v="9070" actId="478"/>
          <ac:picMkLst>
            <pc:docMk/>
            <pc:sldMk cId="739010080" sldId="274"/>
            <ac:picMk id="5" creationId="{4EE3F38E-945E-B040-9352-0FD61BDC5A9E}"/>
          </ac:picMkLst>
        </pc:picChg>
        <pc:picChg chg="del">
          <ac:chgData name="Cheu Eng Yeow" userId="e612417a-aae7-470a-b583-a06a9cdba288" providerId="ADAL" clId="{4C6AA4F0-DC82-F143-A697-FCA6F0466A57}" dt="2018-08-28T07:20:14.101" v="9010" actId="478"/>
          <ac:picMkLst>
            <pc:docMk/>
            <pc:sldMk cId="739010080" sldId="274"/>
            <ac:picMk id="8" creationId="{9D199342-929B-DD4C-944C-42324290BB08}"/>
          </ac:picMkLst>
        </pc:picChg>
        <pc:picChg chg="del">
          <ac:chgData name="Cheu Eng Yeow" userId="e612417a-aae7-470a-b583-a06a9cdba288" providerId="ADAL" clId="{4C6AA4F0-DC82-F143-A697-FCA6F0466A57}" dt="2018-08-28T07:20:37.068" v="9046" actId="478"/>
          <ac:picMkLst>
            <pc:docMk/>
            <pc:sldMk cId="739010080" sldId="274"/>
            <ac:picMk id="9" creationId="{D1678FDD-D00F-ED4C-98EC-59F2450FA38B}"/>
          </ac:picMkLst>
        </pc:picChg>
        <pc:picChg chg="del">
          <ac:chgData name="Cheu Eng Yeow" userId="e612417a-aae7-470a-b583-a06a9cdba288" providerId="ADAL" clId="{4C6AA4F0-DC82-F143-A697-FCA6F0466A57}" dt="2018-08-28T07:20:58.186" v="9059" actId="478"/>
          <ac:picMkLst>
            <pc:docMk/>
            <pc:sldMk cId="739010080" sldId="274"/>
            <ac:picMk id="10" creationId="{C35FE3A7-78D3-3D45-B50D-16B3A27BBC3F}"/>
          </ac:picMkLst>
        </pc:picChg>
        <pc:picChg chg="del">
          <ac:chgData name="Cheu Eng Yeow" userId="e612417a-aae7-470a-b583-a06a9cdba288" providerId="ADAL" clId="{4C6AA4F0-DC82-F143-A697-FCA6F0466A57}" dt="2018-08-28T07:21:38.635" v="9071" actId="478"/>
          <ac:picMkLst>
            <pc:docMk/>
            <pc:sldMk cId="739010080" sldId="274"/>
            <ac:picMk id="13" creationId="{DCD0986D-FD5D-624B-8528-D83A98BDF42F}"/>
          </ac:picMkLst>
        </pc:picChg>
        <pc:picChg chg="add del">
          <ac:chgData name="Cheu Eng Yeow" userId="e612417a-aae7-470a-b583-a06a9cdba288" providerId="ADAL" clId="{4C6AA4F0-DC82-F143-A697-FCA6F0466A57}" dt="2018-08-28T07:19:30.909" v="8997" actId="20577"/>
          <ac:picMkLst>
            <pc:docMk/>
            <pc:sldMk cId="739010080" sldId="274"/>
            <ac:picMk id="14" creationId="{04FE0BCD-4DCA-254A-8580-BA53328D5390}"/>
          </ac:picMkLst>
        </pc:picChg>
        <pc:picChg chg="add del">
          <ac:chgData name="Cheu Eng Yeow" userId="e612417a-aae7-470a-b583-a06a9cdba288" providerId="ADAL" clId="{4C6AA4F0-DC82-F143-A697-FCA6F0466A57}" dt="2018-08-28T07:19:30.909" v="8997" actId="20577"/>
          <ac:picMkLst>
            <pc:docMk/>
            <pc:sldMk cId="739010080" sldId="274"/>
            <ac:picMk id="15" creationId="{B8383FCA-9C9E-7749-A6D3-228D1D8B087F}"/>
          </ac:picMkLst>
        </pc:picChg>
        <pc:picChg chg="add mod">
          <ac:chgData name="Cheu Eng Yeow" userId="e612417a-aae7-470a-b583-a06a9cdba288" providerId="ADAL" clId="{4C6AA4F0-DC82-F143-A697-FCA6F0466A57}" dt="2018-08-28T07:19:52.022" v="9002" actId="167"/>
          <ac:picMkLst>
            <pc:docMk/>
            <pc:sldMk cId="739010080" sldId="274"/>
            <ac:picMk id="16" creationId="{A2FD3464-F8CA-1446-B261-1D41B5D1A465}"/>
          </ac:picMkLst>
        </pc:picChg>
        <pc:picChg chg="add mod">
          <ac:chgData name="Cheu Eng Yeow" userId="e612417a-aae7-470a-b583-a06a9cdba288" providerId="ADAL" clId="{4C6AA4F0-DC82-F143-A697-FCA6F0466A57}" dt="2018-08-28T07:20:12.696" v="9009" actId="167"/>
          <ac:picMkLst>
            <pc:docMk/>
            <pc:sldMk cId="739010080" sldId="274"/>
            <ac:picMk id="17" creationId="{3250168E-9AFC-DA4E-980D-B10343BA1EA9}"/>
          </ac:picMkLst>
        </pc:picChg>
        <pc:picChg chg="add mod">
          <ac:chgData name="Cheu Eng Yeow" userId="e612417a-aae7-470a-b583-a06a9cdba288" providerId="ADAL" clId="{4C6AA4F0-DC82-F143-A697-FCA6F0466A57}" dt="2018-08-28T07:20:35.541" v="9045" actId="167"/>
          <ac:picMkLst>
            <pc:docMk/>
            <pc:sldMk cId="739010080" sldId="274"/>
            <ac:picMk id="18" creationId="{ABEFDD45-E835-0045-9F8E-F35A2A9F2E5C}"/>
          </ac:picMkLst>
        </pc:picChg>
        <pc:picChg chg="add mod">
          <ac:chgData name="Cheu Eng Yeow" userId="e612417a-aae7-470a-b583-a06a9cdba288" providerId="ADAL" clId="{4C6AA4F0-DC82-F143-A697-FCA6F0466A57}" dt="2018-08-28T07:20:55.957" v="9058" actId="167"/>
          <ac:picMkLst>
            <pc:docMk/>
            <pc:sldMk cId="739010080" sldId="274"/>
            <ac:picMk id="19" creationId="{11CE78DD-3499-9048-A51D-F33BC279775E}"/>
          </ac:picMkLst>
        </pc:picChg>
      </pc:sldChg>
      <pc:sldChg chg="addSp delSp modSp add ord">
        <pc:chgData name="Cheu Eng Yeow" userId="e612417a-aae7-470a-b583-a06a9cdba288" providerId="ADAL" clId="{4C6AA4F0-DC82-F143-A697-FCA6F0466A57}" dt="2018-09-13T11:02:59.195" v="9603" actId="27636"/>
        <pc:sldMkLst>
          <pc:docMk/>
          <pc:sldMk cId="183063604" sldId="276"/>
        </pc:sldMkLst>
        <pc:spChg chg="mod">
          <ac:chgData name="Cheu Eng Yeow" userId="e612417a-aae7-470a-b583-a06a9cdba288" providerId="ADAL" clId="{4C6AA4F0-DC82-F143-A697-FCA6F0466A57}" dt="2018-08-28T07:29:36.857" v="9321" actId="20577"/>
          <ac:spMkLst>
            <pc:docMk/>
            <pc:sldMk cId="183063604" sldId="276"/>
            <ac:spMk id="2" creationId="{CE979899-7828-7341-B229-CDA23959CA37}"/>
          </ac:spMkLst>
        </pc:spChg>
        <pc:spChg chg="mod">
          <ac:chgData name="Cheu Eng Yeow" userId="e612417a-aae7-470a-b583-a06a9cdba288" providerId="ADAL" clId="{4C6AA4F0-DC82-F143-A697-FCA6F0466A57}" dt="2018-09-13T11:02:59.195" v="9603" actId="27636"/>
          <ac:spMkLst>
            <pc:docMk/>
            <pc:sldMk cId="183063604" sldId="276"/>
            <ac:spMk id="3" creationId="{9B515E65-EB77-644E-85B0-9490CE88FFF0}"/>
          </ac:spMkLst>
        </pc:spChg>
        <pc:spChg chg="add del mod">
          <ac:chgData name="Cheu Eng Yeow" userId="e612417a-aae7-470a-b583-a06a9cdba288" providerId="ADAL" clId="{4C6AA4F0-DC82-F143-A697-FCA6F0466A57}" dt="2018-08-28T07:39:48.210" v="9599" actId="478"/>
          <ac:spMkLst>
            <pc:docMk/>
            <pc:sldMk cId="183063604" sldId="276"/>
            <ac:spMk id="18" creationId="{45106E4F-5FD1-6448-9AE0-F9BCF4E12F6C}"/>
          </ac:spMkLst>
        </pc:spChg>
        <pc:picChg chg="del">
          <ac:chgData name="Cheu Eng Yeow" userId="e612417a-aae7-470a-b583-a06a9cdba288" providerId="ADAL" clId="{4C6AA4F0-DC82-F143-A697-FCA6F0466A57}" dt="2018-08-28T07:24:59.082" v="9146" actId="478"/>
          <ac:picMkLst>
            <pc:docMk/>
            <pc:sldMk cId="183063604" sldId="276"/>
            <ac:picMk id="4" creationId="{80EF86A1-9FFE-804A-B412-E53857791C52}"/>
          </ac:picMkLst>
        </pc:picChg>
        <pc:picChg chg="add mod">
          <ac:chgData name="Cheu Eng Yeow" userId="e612417a-aae7-470a-b583-a06a9cdba288" providerId="ADAL" clId="{4C6AA4F0-DC82-F143-A697-FCA6F0466A57}" dt="2018-08-28T07:24:55.748" v="9145" actId="167"/>
          <ac:picMkLst>
            <pc:docMk/>
            <pc:sldMk cId="183063604" sldId="276"/>
            <ac:picMk id="5" creationId="{702A754C-F04A-324F-976B-5F45E54160FF}"/>
          </ac:picMkLst>
        </pc:picChg>
        <pc:picChg chg="add mod">
          <ac:chgData name="Cheu Eng Yeow" userId="e612417a-aae7-470a-b583-a06a9cdba288" providerId="ADAL" clId="{4C6AA4F0-DC82-F143-A697-FCA6F0466A57}" dt="2018-08-28T07:25:27.991" v="9183" actId="167"/>
          <ac:picMkLst>
            <pc:docMk/>
            <pc:sldMk cId="183063604" sldId="276"/>
            <ac:picMk id="6" creationId="{EB945510-75F1-5E46-8CC6-C9019CBC2EB8}"/>
          </ac:picMkLst>
        </pc:picChg>
        <pc:picChg chg="del">
          <ac:chgData name="Cheu Eng Yeow" userId="e612417a-aae7-470a-b583-a06a9cdba288" providerId="ADAL" clId="{4C6AA4F0-DC82-F143-A697-FCA6F0466A57}" dt="2018-08-28T07:26:04.513" v="9207" actId="478"/>
          <ac:picMkLst>
            <pc:docMk/>
            <pc:sldMk cId="183063604" sldId="276"/>
            <ac:picMk id="8" creationId="{9D199342-929B-DD4C-944C-42324290BB08}"/>
          </ac:picMkLst>
        </pc:picChg>
        <pc:picChg chg="del mod">
          <ac:chgData name="Cheu Eng Yeow" userId="e612417a-aae7-470a-b583-a06a9cdba288" providerId="ADAL" clId="{4C6AA4F0-DC82-F143-A697-FCA6F0466A57}" dt="2018-08-28T07:26:53.848" v="9221" actId="478"/>
          <ac:picMkLst>
            <pc:docMk/>
            <pc:sldMk cId="183063604" sldId="276"/>
            <ac:picMk id="9" creationId="{D1678FDD-D00F-ED4C-98EC-59F2450FA38B}"/>
          </ac:picMkLst>
        </pc:picChg>
        <pc:picChg chg="del">
          <ac:chgData name="Cheu Eng Yeow" userId="e612417a-aae7-470a-b583-a06a9cdba288" providerId="ADAL" clId="{4C6AA4F0-DC82-F143-A697-FCA6F0466A57}" dt="2018-08-28T07:27:40.095" v="9241" actId="478"/>
          <ac:picMkLst>
            <pc:docMk/>
            <pc:sldMk cId="183063604" sldId="276"/>
            <ac:picMk id="10" creationId="{C35FE3A7-78D3-3D45-B50D-16B3A27BBC3F}"/>
          </ac:picMkLst>
        </pc:picChg>
        <pc:picChg chg="del">
          <ac:chgData name="Cheu Eng Yeow" userId="e612417a-aae7-470a-b583-a06a9cdba288" providerId="ADAL" clId="{4C6AA4F0-DC82-F143-A697-FCA6F0466A57}" dt="2018-08-28T07:25:30.408" v="9184" actId="478"/>
          <ac:picMkLst>
            <pc:docMk/>
            <pc:sldMk cId="183063604" sldId="276"/>
            <ac:picMk id="13" creationId="{DCD0986D-FD5D-624B-8528-D83A98BDF42F}"/>
          </ac:picMkLst>
        </pc:picChg>
        <pc:picChg chg="add mod">
          <ac:chgData name="Cheu Eng Yeow" userId="e612417a-aae7-470a-b583-a06a9cdba288" providerId="ADAL" clId="{4C6AA4F0-DC82-F143-A697-FCA6F0466A57}" dt="2018-08-28T07:26:02.753" v="9206" actId="167"/>
          <ac:picMkLst>
            <pc:docMk/>
            <pc:sldMk cId="183063604" sldId="276"/>
            <ac:picMk id="14" creationId="{F8C626AA-C638-1B46-8627-1030591F0018}"/>
          </ac:picMkLst>
        </pc:picChg>
        <pc:picChg chg="add mod">
          <ac:chgData name="Cheu Eng Yeow" userId="e612417a-aae7-470a-b583-a06a9cdba288" providerId="ADAL" clId="{4C6AA4F0-DC82-F143-A697-FCA6F0466A57}" dt="2018-08-28T07:26:51.180" v="9220" actId="167"/>
          <ac:picMkLst>
            <pc:docMk/>
            <pc:sldMk cId="183063604" sldId="276"/>
            <ac:picMk id="15" creationId="{F64ADCF8-9531-BB4F-9521-75C0A8AD4EC8}"/>
          </ac:picMkLst>
        </pc:picChg>
        <pc:picChg chg="add mod">
          <ac:chgData name="Cheu Eng Yeow" userId="e612417a-aae7-470a-b583-a06a9cdba288" providerId="ADAL" clId="{4C6AA4F0-DC82-F143-A697-FCA6F0466A57}" dt="2018-08-28T07:27:37.061" v="9240" actId="167"/>
          <ac:picMkLst>
            <pc:docMk/>
            <pc:sldMk cId="183063604" sldId="276"/>
            <ac:picMk id="16" creationId="{CAF18317-4BC2-2646-8646-62FDE0844AF2}"/>
          </ac:picMkLst>
        </pc:picChg>
      </pc:sldChg>
      <pc:sldChg chg="addSp delSp modSp add">
        <pc:chgData name="Cheu Eng Yeow" userId="e612417a-aae7-470a-b583-a06a9cdba288" providerId="ADAL" clId="{4C6AA4F0-DC82-F143-A697-FCA6F0466A57}" dt="2018-09-13T11:02:59.259" v="9604" actId="27636"/>
        <pc:sldMkLst>
          <pc:docMk/>
          <pc:sldMk cId="3749088564" sldId="277"/>
        </pc:sldMkLst>
        <pc:spChg chg="mod">
          <ac:chgData name="Cheu Eng Yeow" userId="e612417a-aae7-470a-b583-a06a9cdba288" providerId="ADAL" clId="{4C6AA4F0-DC82-F143-A697-FCA6F0466A57}" dt="2018-08-28T07:29:31.028" v="9320" actId="20577"/>
          <ac:spMkLst>
            <pc:docMk/>
            <pc:sldMk cId="3749088564" sldId="277"/>
            <ac:spMk id="2" creationId="{CE979899-7828-7341-B229-CDA23959CA37}"/>
          </ac:spMkLst>
        </pc:spChg>
        <pc:spChg chg="mod">
          <ac:chgData name="Cheu Eng Yeow" userId="e612417a-aae7-470a-b583-a06a9cdba288" providerId="ADAL" clId="{4C6AA4F0-DC82-F143-A697-FCA6F0466A57}" dt="2018-09-13T11:02:59.259" v="9604" actId="27636"/>
          <ac:spMkLst>
            <pc:docMk/>
            <pc:sldMk cId="3749088564" sldId="277"/>
            <ac:spMk id="3" creationId="{9B515E65-EB77-644E-85B0-9490CE88FFF0}"/>
          </ac:spMkLst>
        </pc:spChg>
        <pc:picChg chg="add mod">
          <ac:chgData name="Cheu Eng Yeow" userId="e612417a-aae7-470a-b583-a06a9cdba288" providerId="ADAL" clId="{4C6AA4F0-DC82-F143-A697-FCA6F0466A57}" dt="2018-08-28T07:32:43.780" v="9379" actId="167"/>
          <ac:picMkLst>
            <pc:docMk/>
            <pc:sldMk cId="3749088564" sldId="277"/>
            <ac:picMk id="4" creationId="{FD040046-C8A4-2F43-954B-4C26C4EA4376}"/>
          </ac:picMkLst>
        </pc:picChg>
        <pc:picChg chg="del">
          <ac:chgData name="Cheu Eng Yeow" userId="e612417a-aae7-470a-b583-a06a9cdba288" providerId="ADAL" clId="{4C6AA4F0-DC82-F143-A697-FCA6F0466A57}" dt="2018-08-28T07:32:45.340" v="9380" actId="478"/>
          <ac:picMkLst>
            <pc:docMk/>
            <pc:sldMk cId="3749088564" sldId="277"/>
            <ac:picMk id="5" creationId="{702A754C-F04A-324F-976B-5F45E54160FF}"/>
          </ac:picMkLst>
        </pc:picChg>
        <pc:picChg chg="del">
          <ac:chgData name="Cheu Eng Yeow" userId="e612417a-aae7-470a-b583-a06a9cdba288" providerId="ADAL" clId="{4C6AA4F0-DC82-F143-A697-FCA6F0466A57}" dt="2018-08-28T07:33:52.644" v="9412" actId="478"/>
          <ac:picMkLst>
            <pc:docMk/>
            <pc:sldMk cId="3749088564" sldId="277"/>
            <ac:picMk id="6" creationId="{EB945510-75F1-5E46-8CC6-C9019CBC2EB8}"/>
          </ac:picMkLst>
        </pc:picChg>
        <pc:picChg chg="add mod">
          <ac:chgData name="Cheu Eng Yeow" userId="e612417a-aae7-470a-b583-a06a9cdba288" providerId="ADAL" clId="{4C6AA4F0-DC82-F143-A697-FCA6F0466A57}" dt="2018-08-28T07:33:24.714" v="9401" actId="167"/>
          <ac:picMkLst>
            <pc:docMk/>
            <pc:sldMk cId="3749088564" sldId="277"/>
            <ac:picMk id="8" creationId="{3FCF931C-2C5B-B34D-833C-3010FEF83EF9}"/>
          </ac:picMkLst>
        </pc:picChg>
        <pc:picChg chg="add mod">
          <ac:chgData name="Cheu Eng Yeow" userId="e612417a-aae7-470a-b583-a06a9cdba288" providerId="ADAL" clId="{4C6AA4F0-DC82-F143-A697-FCA6F0466A57}" dt="2018-08-28T07:33:47.596" v="9411" actId="167"/>
          <ac:picMkLst>
            <pc:docMk/>
            <pc:sldMk cId="3749088564" sldId="277"/>
            <ac:picMk id="9" creationId="{A4035DDC-104A-1F42-BBAA-658AEB12652F}"/>
          </ac:picMkLst>
        </pc:picChg>
        <pc:picChg chg="add mod">
          <ac:chgData name="Cheu Eng Yeow" userId="e612417a-aae7-470a-b583-a06a9cdba288" providerId="ADAL" clId="{4C6AA4F0-DC82-F143-A697-FCA6F0466A57}" dt="2018-08-28T07:35:26.397" v="9492" actId="167"/>
          <ac:picMkLst>
            <pc:docMk/>
            <pc:sldMk cId="3749088564" sldId="277"/>
            <ac:picMk id="10" creationId="{987C7875-E968-2747-8B2C-FD81272B6913}"/>
          </ac:picMkLst>
        </pc:picChg>
        <pc:picChg chg="add mod">
          <ac:chgData name="Cheu Eng Yeow" userId="e612417a-aae7-470a-b583-a06a9cdba288" providerId="ADAL" clId="{4C6AA4F0-DC82-F143-A697-FCA6F0466A57}" dt="2018-08-28T07:35:54.722" v="9509" actId="167"/>
          <ac:picMkLst>
            <pc:docMk/>
            <pc:sldMk cId="3749088564" sldId="277"/>
            <ac:picMk id="13" creationId="{B110DBF0-D158-9E4B-A1BB-AE9A95FE16AA}"/>
          </ac:picMkLst>
        </pc:picChg>
        <pc:picChg chg="del">
          <ac:chgData name="Cheu Eng Yeow" userId="e612417a-aae7-470a-b583-a06a9cdba288" providerId="ADAL" clId="{4C6AA4F0-DC82-F143-A697-FCA6F0466A57}" dt="2018-08-28T07:33:26.134" v="9402" actId="478"/>
          <ac:picMkLst>
            <pc:docMk/>
            <pc:sldMk cId="3749088564" sldId="277"/>
            <ac:picMk id="14" creationId="{F8C626AA-C638-1B46-8627-1030591F0018}"/>
          </ac:picMkLst>
        </pc:picChg>
        <pc:picChg chg="del">
          <ac:chgData name="Cheu Eng Yeow" userId="e612417a-aae7-470a-b583-a06a9cdba288" providerId="ADAL" clId="{4C6AA4F0-DC82-F143-A697-FCA6F0466A57}" dt="2018-08-28T07:35:28.065" v="9493" actId="478"/>
          <ac:picMkLst>
            <pc:docMk/>
            <pc:sldMk cId="3749088564" sldId="277"/>
            <ac:picMk id="15" creationId="{F64ADCF8-9531-BB4F-9521-75C0A8AD4EC8}"/>
          </ac:picMkLst>
        </pc:picChg>
        <pc:picChg chg="del">
          <ac:chgData name="Cheu Eng Yeow" userId="e612417a-aae7-470a-b583-a06a9cdba288" providerId="ADAL" clId="{4C6AA4F0-DC82-F143-A697-FCA6F0466A57}" dt="2018-08-28T07:35:56.103" v="9510" actId="478"/>
          <ac:picMkLst>
            <pc:docMk/>
            <pc:sldMk cId="3749088564" sldId="277"/>
            <ac:picMk id="16" creationId="{CAF18317-4BC2-2646-8646-62FDE0844AF2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A1C6D0-3F29-6249-96C8-ACC7BE732FAC}" type="datetimeFigureOut">
              <a:rPr lang="en-US" smtClean="0"/>
              <a:t>9/18/18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EA7CAA-EFFB-AB4A-8EE3-2DB1327D29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5624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EA7CAA-EFFB-AB4A-8EE3-2DB1327D297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5392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A709D-0700-8146-A293-D0168A914A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1C65438-81B6-6144-9DCC-1AAF4AC9F4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5C1137-717F-3941-9DAB-13A019892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7090F-FBDA-1C41-BB93-D08A2685C4EF}" type="datetimeFigureOut">
              <a:rPr lang="en-US" smtClean="0"/>
              <a:t>9/18/18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3CD1EC-775C-BC4D-95C7-7D9AD26669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3A61BA-F1CE-6749-9109-0C8968AFA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3B06E-C095-874B-8D56-11D87D2C53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7232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97807-B592-3B40-99D3-73BED4E2A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6EBF7D-110B-C24E-8D23-096D70B65D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472641-3C40-6E49-BD26-4257D1E2DD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7090F-FBDA-1C41-BB93-D08A2685C4EF}" type="datetimeFigureOut">
              <a:rPr lang="en-US" smtClean="0"/>
              <a:t>9/18/18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00E364-115D-6F49-9529-AFE7625D66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F01F63-C700-F14F-AA40-8089034266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3B06E-C095-874B-8D56-11D87D2C53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3094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A3287F1-5B3F-C740-940C-E1C84AE36C1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160E10B-6CFF-DB46-9FE1-08AA766B12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629C58-4F3E-9747-88CA-FD2CD496D4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7090F-FBDA-1C41-BB93-D08A2685C4EF}" type="datetimeFigureOut">
              <a:rPr lang="en-US" smtClean="0"/>
              <a:t>9/18/18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93A827-AA39-8740-A7E2-12D964E29B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78432F-AFD5-1044-A367-26009D331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3B06E-C095-874B-8D56-11D87D2C53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0422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E810C1-2800-1641-AC20-848038AE5B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4E3851-145A-9A4F-B7DB-4E086873F5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633D11-55F8-C646-9138-BDAB6F0B14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7090F-FBDA-1C41-BB93-D08A2685C4EF}" type="datetimeFigureOut">
              <a:rPr lang="en-US" smtClean="0"/>
              <a:t>9/18/18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7DE388-E26A-1544-81CC-1CC65D474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EC21C9-B173-D148-B5E1-88FBAECAA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3B06E-C095-874B-8D56-11D87D2C53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5279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4D2C44-6EDF-2F45-B824-4611A3A55F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ACC84F-5C03-9B4B-87D8-E991CC3F3A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51D3DB-E9B2-204F-8B71-D04CC35EB6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7090F-FBDA-1C41-BB93-D08A2685C4EF}" type="datetimeFigureOut">
              <a:rPr lang="en-US" smtClean="0"/>
              <a:t>9/18/18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734FFE-0259-AD46-920A-D33C4A6159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4E474F-C650-3F44-A3E7-F5C95374A5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3B06E-C095-874B-8D56-11D87D2C53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7905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7BB2A-E255-F549-B2BF-B13D2034B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5F321E-9C2A-4841-BEA6-31833E8526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FFDDD3-ABA7-A74A-8B59-80D50B5FEB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355E44-148F-A44E-893E-B1403D79DA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7090F-FBDA-1C41-BB93-D08A2685C4EF}" type="datetimeFigureOut">
              <a:rPr lang="en-US" smtClean="0"/>
              <a:t>9/18/18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DE3EC1-B15D-A644-B565-3A65DF201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B739AB-F1AF-0B41-9DC5-10F1BCD74E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3B06E-C095-874B-8D56-11D87D2C53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8050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C3FAF4-B412-324E-84D5-E3CC3C52D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68C920-CB91-654A-9942-258106F135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2E2DBF-6E25-7E4C-AF0C-3962AD58D5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B0E3F4F-88D5-EF40-BEE4-E8BD17978F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F38A15D-85BC-F44C-AC10-E5565E1701B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144E083-AA22-8849-B4A0-611A50560C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7090F-FBDA-1C41-BB93-D08A2685C4EF}" type="datetimeFigureOut">
              <a:rPr lang="en-US" smtClean="0"/>
              <a:t>9/18/18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944C00F-C287-6D4E-AE4A-05FC5C4333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ED4C33A-5D4F-8F4A-ACB8-B3ED359C2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3B06E-C095-874B-8D56-11D87D2C53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5316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74B31B-345F-DD41-9DEB-567C3926E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E183DE-CBFF-7444-BB4D-00E2AC75DA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7090F-FBDA-1C41-BB93-D08A2685C4EF}" type="datetimeFigureOut">
              <a:rPr lang="en-US" smtClean="0"/>
              <a:t>9/18/18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EE87E0-375D-A343-AF40-41F534C4D8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98FD5C-CC5A-5546-8571-3DB532F8B0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3B06E-C095-874B-8D56-11D87D2C53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704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76CAECF-E4F7-8245-9432-796D99B9BA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7090F-FBDA-1C41-BB93-D08A2685C4EF}" type="datetimeFigureOut">
              <a:rPr lang="en-US" smtClean="0"/>
              <a:t>9/18/18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CC69644-7FDA-CD47-A51F-1C682A5D9D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B41C4F-8C30-F247-BD7E-A178F36A1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3B06E-C095-874B-8D56-11D87D2C53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4050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F0FD7-BF56-AD45-B43E-43EBB8BB5A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0B467E-5BA0-FC44-8E73-B8656FB5C5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70CC1F-08F4-9144-84F4-ED259CDDD2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B7F43D-6C4F-B740-A2B4-112862A6A4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7090F-FBDA-1C41-BB93-D08A2685C4EF}" type="datetimeFigureOut">
              <a:rPr lang="en-US" smtClean="0"/>
              <a:t>9/18/18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5417B0-2223-754C-9D31-4CC05B8D9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86CBF0-A997-E844-B6F1-99AE0C4F0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3B06E-C095-874B-8D56-11D87D2C53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7012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406EB-78A0-C247-9297-CE7C9D87D5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492728B-A09A-0549-87AD-CD1818E6774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59C9F5-4FA0-8E40-91AD-CEB76BC386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81A54E-1F69-144C-9D2B-FC4A5BE12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7090F-FBDA-1C41-BB93-D08A2685C4EF}" type="datetimeFigureOut">
              <a:rPr lang="en-US" smtClean="0"/>
              <a:t>9/18/18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81756C-129D-5045-A2C7-FBF28F07DE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5597F2-AFC3-B146-B102-E384A24710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3B06E-C095-874B-8D56-11D87D2C53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3079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3CDA13-A97A-1240-B941-050ABA0BD7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E386F5-510E-FA45-A0C2-4ABDE64986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B80353-EB63-4744-B16A-B6A6773600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37090F-FBDA-1C41-BB93-D08A2685C4EF}" type="datetimeFigureOut">
              <a:rPr lang="en-US" smtClean="0"/>
              <a:t>9/18/18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ED4292-1F2F-D840-ADC8-115861B616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12B262-9E8E-1B4E-80C8-AE8A97334F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C3B06E-C095-874B-8D56-11D87D2C53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9266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60.png"/><Relationship Id="rId7" Type="http://schemas.openxmlformats.org/officeDocument/2006/relationships/image" Target="../media/image6.png"/><Relationship Id="rId12" Type="http://schemas.openxmlformats.org/officeDocument/2006/relationships/hyperlink" Target="https://towardsdatascience.com/lossless-triplet-loss-7e932f990b24" TargetMode="External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3.tiff"/><Relationship Id="rId10" Type="http://schemas.openxmlformats.org/officeDocument/2006/relationships/image" Target="../media/image150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7" Type="http://schemas.openxmlformats.org/officeDocument/2006/relationships/image" Target="../media/image8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7.tiff"/><Relationship Id="rId4" Type="http://schemas.openxmlformats.org/officeDocument/2006/relationships/image" Target="../media/image6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7" Type="http://schemas.openxmlformats.org/officeDocument/2006/relationships/image" Target="../media/image24.png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tiff"/><Relationship Id="rId5" Type="http://schemas.openxmlformats.org/officeDocument/2006/relationships/image" Target="../media/image12.tiff"/><Relationship Id="rId4" Type="http://schemas.openxmlformats.org/officeDocument/2006/relationships/image" Target="../media/image11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7" Type="http://schemas.openxmlformats.org/officeDocument/2006/relationships/image" Target="../media/image30.png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tiff"/><Relationship Id="rId5" Type="http://schemas.openxmlformats.org/officeDocument/2006/relationships/image" Target="../media/image17.tiff"/><Relationship Id="rId4" Type="http://schemas.openxmlformats.org/officeDocument/2006/relationships/image" Target="../media/image16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7" Type="http://schemas.openxmlformats.org/officeDocument/2006/relationships/image" Target="../media/image36.png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tiff"/><Relationship Id="rId5" Type="http://schemas.openxmlformats.org/officeDocument/2006/relationships/image" Target="../media/image22.tiff"/><Relationship Id="rId4" Type="http://schemas.openxmlformats.org/officeDocument/2006/relationships/image" Target="../media/image21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7" Type="http://schemas.openxmlformats.org/officeDocument/2006/relationships/image" Target="../media/image29.png"/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tiff"/><Relationship Id="rId5" Type="http://schemas.openxmlformats.org/officeDocument/2006/relationships/image" Target="../media/image27.tiff"/><Relationship Id="rId4" Type="http://schemas.openxmlformats.org/officeDocument/2006/relationships/image" Target="../media/image26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408AF4-9DA8-8044-AF08-BEEE97F48B9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Sequence Modelling and Classification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11F58D7-E657-4348-9953-FC7AEE790BC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Cheu Eng Yeow</a:t>
            </a:r>
          </a:p>
        </p:txBody>
      </p:sp>
    </p:spTree>
    <p:extLst>
      <p:ext uri="{BB962C8B-B14F-4D97-AF65-F5344CB8AC3E}">
        <p14:creationId xmlns:p14="http://schemas.microsoft.com/office/powerpoint/2010/main" val="32507387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AEC97F72-DE5A-0D4C-865E-A2A584F060C1}"/>
              </a:ext>
            </a:extLst>
          </p:cNvPr>
          <p:cNvSpPr/>
          <p:nvPr/>
        </p:nvSpPr>
        <p:spPr>
          <a:xfrm>
            <a:off x="322236" y="1938156"/>
            <a:ext cx="347788" cy="18287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9B22B92-0CCA-4D43-834A-D4A02655934A}"/>
              </a:ext>
            </a:extLst>
          </p:cNvPr>
          <p:cNvSpPr/>
          <p:nvPr/>
        </p:nvSpPr>
        <p:spPr>
          <a:xfrm>
            <a:off x="3605630" y="2184231"/>
            <a:ext cx="347788" cy="14541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4DF997-86C0-A44D-AE22-9963EF06B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Non-Linear Triplet Associative-Contrastive Loss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8BFA183-C1E5-2440-86F5-62CE6FFFCD4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23830" y="4571999"/>
                <a:ext cx="5991233" cy="1703479"/>
              </a:xfrm>
            </p:spPr>
            <p:txBody>
              <a:bodyPr>
                <a:normAutofit fontScale="70000" lnSpcReduction="20000"/>
              </a:bodyPr>
              <a:lstStyle/>
              <a:p>
                <a:r>
                  <a:rPr lang="en-US" dirty="0"/>
                  <a:t>Injects non linearity to loss function with larger loss when anchor is nearer to negative than positive</a:t>
                </a:r>
                <a:r>
                  <a:rPr lang="en-US" dirty="0">
                    <a:ea typeface="Cambria Math" panose="02040503050406030204" pitchFamily="18" charset="0"/>
                  </a:rPr>
                  <a:t>.</a:t>
                </a:r>
              </a:p>
              <a:p>
                <a:r>
                  <a:rPr lang="en-US" dirty="0"/>
                  <a:t>Non Linear triplet loss requires maximum distance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between 2 points to be 2 (L2 Norm = 1).</a:t>
                </a:r>
              </a:p>
              <a:p>
                <a:r>
                  <a:rPr lang="en-US" dirty="0"/>
                  <a:t>Condenses points in the same class while </a:t>
                </a:r>
                <a:r>
                  <a:rPr lang="en-US" dirty="0" err="1"/>
                  <a:t>maximises</a:t>
                </a:r>
                <a:r>
                  <a:rPr lang="en-US" dirty="0"/>
                  <a:t> distance between clusters.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8BFA183-C1E5-2440-86F5-62CE6FFFCD4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3830" y="4571999"/>
                <a:ext cx="5991233" cy="1703479"/>
              </a:xfrm>
              <a:blipFill>
                <a:blip r:embed="rId2"/>
                <a:stretch>
                  <a:fillRect l="-847" t="-6716" b="-22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rapezoid 3">
            <a:extLst>
              <a:ext uri="{FF2B5EF4-FFF2-40B4-BE49-F238E27FC236}">
                <a16:creationId xmlns:a16="http://schemas.microsoft.com/office/drawing/2014/main" id="{A9D13D60-BEDC-D049-A092-D987AF54013F}"/>
              </a:ext>
            </a:extLst>
          </p:cNvPr>
          <p:cNvSpPr/>
          <p:nvPr/>
        </p:nvSpPr>
        <p:spPr>
          <a:xfrm rot="5400000">
            <a:off x="1295159" y="1700982"/>
            <a:ext cx="1828797" cy="2303145"/>
          </a:xfrm>
          <a:prstGeom prst="trapezoid">
            <a:avLst>
              <a:gd name="adj" fmla="val 38954"/>
            </a:avLst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Embedding Network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7F3F0A8-EC87-3649-83D1-B75D8547C795}"/>
              </a:ext>
            </a:extLst>
          </p:cNvPr>
          <p:cNvSpPr txBox="1"/>
          <p:nvPr/>
        </p:nvSpPr>
        <p:spPr>
          <a:xfrm>
            <a:off x="5507762" y="2048791"/>
            <a:ext cx="3285819" cy="36933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Non-Linear Triplet Loss Learning</a:t>
            </a:r>
          </a:p>
        </p:txBody>
      </p:sp>
      <p:sp>
        <p:nvSpPr>
          <p:cNvPr id="28" name="Curved Right Arrow 27">
            <a:extLst>
              <a:ext uri="{FF2B5EF4-FFF2-40B4-BE49-F238E27FC236}">
                <a16:creationId xmlns:a16="http://schemas.microsoft.com/office/drawing/2014/main" id="{19CFCB99-2625-3547-BA35-34EBAC81817B}"/>
              </a:ext>
            </a:extLst>
          </p:cNvPr>
          <p:cNvSpPr/>
          <p:nvPr/>
        </p:nvSpPr>
        <p:spPr>
          <a:xfrm rot="16200000" flipH="1">
            <a:off x="5337082" y="605319"/>
            <a:ext cx="479107" cy="2240277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BE31166-19E7-7642-A8A3-CEBBEAEE08DD}"/>
              </a:ext>
            </a:extLst>
          </p:cNvPr>
          <p:cNvSpPr/>
          <p:nvPr/>
        </p:nvSpPr>
        <p:spPr>
          <a:xfrm>
            <a:off x="2843402" y="3845029"/>
            <a:ext cx="18870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Embedding space 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0DC7791-F25D-4748-8B72-BC3A8A6DC40B}"/>
              </a:ext>
            </a:extLst>
          </p:cNvPr>
          <p:cNvSpPr/>
          <p:nvPr/>
        </p:nvSpPr>
        <p:spPr>
          <a:xfrm>
            <a:off x="11834" y="3849718"/>
            <a:ext cx="13260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Input space 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9258B68A-63BB-924E-9C98-6423607160C6}"/>
              </a:ext>
            </a:extLst>
          </p:cNvPr>
          <p:cNvGrpSpPr/>
          <p:nvPr/>
        </p:nvGrpSpPr>
        <p:grpSpPr>
          <a:xfrm>
            <a:off x="278604" y="2079232"/>
            <a:ext cx="463396" cy="1542632"/>
            <a:chOff x="1121771" y="2004824"/>
            <a:chExt cx="463396" cy="15426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FB8E3DB3-4899-A54B-8AAE-FA485CE0B0F3}"/>
                    </a:ext>
                  </a:extLst>
                </p:cNvPr>
                <p:cNvSpPr/>
                <p:nvPr/>
              </p:nvSpPr>
              <p:spPr>
                <a:xfrm>
                  <a:off x="1121771" y="2004824"/>
                  <a:ext cx="443134" cy="36298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baseline="-25000"/>
                </a:p>
              </p:txBody>
            </p:sp>
          </mc:Choice>
          <mc:Fallback xmlns=""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FB8E3DB3-4899-A54B-8AAE-FA485CE0B0F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1771" y="2004824"/>
                  <a:ext cx="443134" cy="36298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449D27EE-6EB3-6840-B850-3626864EB51F}"/>
                    </a:ext>
                  </a:extLst>
                </p:cNvPr>
                <p:cNvSpPr/>
                <p:nvPr/>
              </p:nvSpPr>
              <p:spPr>
                <a:xfrm>
                  <a:off x="1123692" y="2421958"/>
                  <a:ext cx="448456" cy="36298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baseline="-25000"/>
                </a:p>
              </p:txBody>
            </p:sp>
          </mc:Choice>
          <mc:Fallback xmlns=""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449D27EE-6EB3-6840-B850-3626864EB51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3692" y="2421958"/>
                  <a:ext cx="448456" cy="36298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E8A1BAEA-AA64-3543-ADC0-3A2123EC61A7}"/>
                    </a:ext>
                  </a:extLst>
                </p:cNvPr>
                <p:cNvSpPr/>
                <p:nvPr/>
              </p:nvSpPr>
              <p:spPr>
                <a:xfrm>
                  <a:off x="1121771" y="3184472"/>
                  <a:ext cx="463396" cy="36298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oMath>
                    </m:oMathPara>
                  </a14:m>
                  <a:endParaRPr lang="en-US" baseline="-25000"/>
                </a:p>
              </p:txBody>
            </p:sp>
          </mc:Choice>
          <mc:Fallback xmlns=""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E8A1BAEA-AA64-3543-ADC0-3A2123EC61A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1771" y="3184472"/>
                  <a:ext cx="463396" cy="362984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6898331A-FA2B-8749-BD74-9B65E1B1D47B}"/>
                    </a:ext>
                  </a:extLst>
                </p:cNvPr>
                <p:cNvSpPr txBox="1"/>
                <p:nvPr/>
              </p:nvSpPr>
              <p:spPr>
                <a:xfrm>
                  <a:off x="1280821" y="2871337"/>
                  <a:ext cx="12503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⋮</m:t>
                        </m:r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6898331A-FA2B-8749-BD74-9B65E1B1D47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80821" y="2871337"/>
                  <a:ext cx="125034" cy="276999"/>
                </a:xfrm>
                <a:prstGeom prst="rect">
                  <a:avLst/>
                </a:prstGeom>
                <a:blipFill>
                  <a:blip r:embed="rId7"/>
                  <a:stretch>
                    <a:fillRect l="-27273" r="-2727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4070CB97-BA6D-374E-828F-DA64AD09458D}"/>
              </a:ext>
            </a:extLst>
          </p:cNvPr>
          <p:cNvGrpSpPr/>
          <p:nvPr/>
        </p:nvGrpSpPr>
        <p:grpSpPr>
          <a:xfrm>
            <a:off x="3570403" y="2123578"/>
            <a:ext cx="450377" cy="1394500"/>
            <a:chOff x="1121771" y="2004824"/>
            <a:chExt cx="450377" cy="139450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9D70118B-78B3-1E40-A46C-6B382D7E523E}"/>
                    </a:ext>
                  </a:extLst>
                </p:cNvPr>
                <p:cNvSpPr/>
                <p:nvPr/>
              </p:nvSpPr>
              <p:spPr>
                <a:xfrm>
                  <a:off x="1121771" y="2004824"/>
                  <a:ext cx="443134" cy="36298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baseline="-25000"/>
                </a:p>
              </p:txBody>
            </p:sp>
          </mc:Choice>
          <mc:Fallback xmlns=""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9D70118B-78B3-1E40-A46C-6B382D7E523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1771" y="2004824"/>
                  <a:ext cx="443134" cy="362984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273F84C4-A094-7347-B0DD-E444F6D9FEB2}"/>
                    </a:ext>
                  </a:extLst>
                </p:cNvPr>
                <p:cNvSpPr/>
                <p:nvPr/>
              </p:nvSpPr>
              <p:spPr>
                <a:xfrm>
                  <a:off x="1123692" y="2421958"/>
                  <a:ext cx="448456" cy="36298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baseline="-25000"/>
                </a:p>
              </p:txBody>
            </p:sp>
          </mc:Choice>
          <mc:Fallback xmlns=""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273F84C4-A094-7347-B0DD-E444F6D9FEB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3692" y="2421958"/>
                  <a:ext cx="448456" cy="362984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ADB976F0-FB25-4F4A-9686-AEF85371D3BA}"/>
                    </a:ext>
                  </a:extLst>
                </p:cNvPr>
                <p:cNvSpPr/>
                <p:nvPr/>
              </p:nvSpPr>
              <p:spPr>
                <a:xfrm>
                  <a:off x="1121771" y="3036340"/>
                  <a:ext cx="432491" cy="36298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oMath>
                    </m:oMathPara>
                  </a14:m>
                  <a:endParaRPr lang="en-US" baseline="-25000" dirty="0"/>
                </a:p>
              </p:txBody>
            </p:sp>
          </mc:Choice>
          <mc:Fallback xmlns=""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ADB976F0-FB25-4F4A-9686-AEF85371D3B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1771" y="3036340"/>
                  <a:ext cx="432491" cy="362984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178E00D2-BFE7-C248-8AB0-84B0DCAB45AB}"/>
                    </a:ext>
                  </a:extLst>
                </p:cNvPr>
                <p:cNvSpPr txBox="1"/>
                <p:nvPr/>
              </p:nvSpPr>
              <p:spPr>
                <a:xfrm>
                  <a:off x="1285403" y="2802651"/>
                  <a:ext cx="12503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⋮</m:t>
                        </m:r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178E00D2-BFE7-C248-8AB0-84B0DCAB45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85403" y="2802651"/>
                  <a:ext cx="125034" cy="276999"/>
                </a:xfrm>
                <a:prstGeom prst="rect">
                  <a:avLst/>
                </a:prstGeom>
                <a:blipFill>
                  <a:blip r:embed="rId11"/>
                  <a:stretch>
                    <a:fillRect l="-27273" r="-2727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4" name="Footer Placeholder 43">
            <a:extLst>
              <a:ext uri="{FF2B5EF4-FFF2-40B4-BE49-F238E27FC236}">
                <a16:creationId xmlns:a16="http://schemas.microsoft.com/office/drawing/2014/main" id="{B74E12C5-A46B-6A4D-AFF5-AEAF1D07B3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10515600" cy="365125"/>
          </a:xfrm>
        </p:spPr>
        <p:txBody>
          <a:bodyPr/>
          <a:lstStyle/>
          <a:p>
            <a:pPr algn="l"/>
            <a:r>
              <a:rPr lang="en-US" dirty="0"/>
              <a:t>Modified from Marc-Olivier Arsenault, A more efficient loss function for Siamese NN, </a:t>
            </a:r>
            <a:r>
              <a:rPr lang="en-US" dirty="0">
                <a:hlinkClick r:id="rId12"/>
              </a:rPr>
              <a:t>https://towardsdatascience.com/lossless-triplet-loss-7e932f990b24</a:t>
            </a:r>
            <a:r>
              <a:rPr lang="en-US" dirty="0"/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F790981E-75C5-9144-9C82-922BE1BE6A9F}"/>
                  </a:ext>
                </a:extLst>
              </p:cNvPr>
              <p:cNvSpPr/>
              <p:nvPr/>
            </p:nvSpPr>
            <p:spPr>
              <a:xfrm>
                <a:off x="3986724" y="2542155"/>
                <a:ext cx="7833298" cy="78053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𝐿𝑜𝑠𝑠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ln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⁡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∥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𝑍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sup>
                                          </m:s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𝑍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</m:sup>
                                          </m:s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∥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𝛽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den>
                                  </m:f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+1+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𝜖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ln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⁡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𝐷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 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∥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𝑍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sup>
                                          </m:s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𝑍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</m:sup>
                                          </m:s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𝛽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den>
                                  </m:f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+1+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𝜖</m:t>
                                  </m:r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F790981E-75C5-9144-9C82-922BE1BE6A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6724" y="2542155"/>
                <a:ext cx="7833298" cy="780535"/>
              </a:xfrm>
              <a:prstGeom prst="rect">
                <a:avLst/>
              </a:prstGeom>
              <a:blipFill>
                <a:blip r:embed="rId13"/>
                <a:stretch>
                  <a:fillRect t="-114286" b="-1650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25048EC9-E309-7A43-8526-5502B4D7765B}"/>
                  </a:ext>
                </a:extLst>
              </p:cNvPr>
              <p:cNvSpPr/>
              <p:nvPr/>
            </p:nvSpPr>
            <p:spPr>
              <a:xfrm>
                <a:off x="3181860" y="4143129"/>
                <a:ext cx="1194622" cy="36933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𝑍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25048EC9-E309-7A43-8526-5502B4D776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1860" y="4143129"/>
                <a:ext cx="1194622" cy="369332"/>
              </a:xfrm>
              <a:prstGeom prst="rect">
                <a:avLst/>
              </a:prstGeom>
              <a:blipFill>
                <a:blip r:embed="rId14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ight Brace 6">
            <a:extLst>
              <a:ext uri="{FF2B5EF4-FFF2-40B4-BE49-F238E27FC236}">
                <a16:creationId xmlns:a16="http://schemas.microsoft.com/office/drawing/2014/main" id="{A90ADC26-86F4-5749-BD67-9C7481D7573D}"/>
              </a:ext>
            </a:extLst>
          </p:cNvPr>
          <p:cNvSpPr/>
          <p:nvPr/>
        </p:nvSpPr>
        <p:spPr>
          <a:xfrm rot="5400000">
            <a:off x="6503547" y="2156660"/>
            <a:ext cx="529854" cy="2690735"/>
          </a:xfrm>
          <a:prstGeom prst="rightBrace">
            <a:avLst>
              <a:gd name="adj1" fmla="val 8333"/>
              <a:gd name="adj2" fmla="val 2575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ight Brace 46">
            <a:extLst>
              <a:ext uri="{FF2B5EF4-FFF2-40B4-BE49-F238E27FC236}">
                <a16:creationId xmlns:a16="http://schemas.microsoft.com/office/drawing/2014/main" id="{785E8288-5FA1-5447-9353-0F9ADD757C2C}"/>
              </a:ext>
            </a:extLst>
          </p:cNvPr>
          <p:cNvSpPr/>
          <p:nvPr/>
        </p:nvSpPr>
        <p:spPr>
          <a:xfrm rot="5400000">
            <a:off x="9671972" y="1990865"/>
            <a:ext cx="542053" cy="3010128"/>
          </a:xfrm>
          <a:prstGeom prst="rightBrace">
            <a:avLst>
              <a:gd name="adj1" fmla="val 8333"/>
              <a:gd name="adj2" fmla="val 7095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FCFD90D-EE2A-4E44-826D-F293D88E35D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304188" y="3817829"/>
            <a:ext cx="5760024" cy="1884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5260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DF33FE-97AA-EF4B-979E-211C99ED4A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L2 Norm Clamped Embedding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2904DA-BBA4-A844-B7FD-F4D2795969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272087"/>
            <a:ext cx="10515600" cy="904875"/>
          </a:xfrm>
        </p:spPr>
        <p:txBody>
          <a:bodyPr>
            <a:normAutofit/>
          </a:bodyPr>
          <a:lstStyle/>
          <a:p>
            <a:r>
              <a:rPr lang="en-US" dirty="0"/>
              <a:t>Last layer allows points in embedding space to “cross”; faster convergence.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6F9E303-BEC7-8749-B84B-40D70FFD1DC5}"/>
              </a:ext>
            </a:extLst>
          </p:cNvPr>
          <p:cNvSpPr/>
          <p:nvPr/>
        </p:nvSpPr>
        <p:spPr>
          <a:xfrm>
            <a:off x="2084885" y="1857366"/>
            <a:ext cx="2014538" cy="25717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Temporal 2D Convolution Network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817FB45-87AA-7644-9262-1F28677942C1}"/>
              </a:ext>
            </a:extLst>
          </p:cNvPr>
          <p:cNvSpPr/>
          <p:nvPr/>
        </p:nvSpPr>
        <p:spPr>
          <a:xfrm>
            <a:off x="4308973" y="1857365"/>
            <a:ext cx="361950" cy="25717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Linear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A3A1CB4-DCE9-3841-8402-6CDF1F3229E8}"/>
              </a:ext>
            </a:extLst>
          </p:cNvPr>
          <p:cNvSpPr/>
          <p:nvPr/>
        </p:nvSpPr>
        <p:spPr>
          <a:xfrm>
            <a:off x="4880473" y="1857365"/>
            <a:ext cx="361950" cy="25717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SELU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C57B46-9725-DE4D-9B8A-084C1439B8B9}"/>
              </a:ext>
            </a:extLst>
          </p:cNvPr>
          <p:cNvSpPr/>
          <p:nvPr/>
        </p:nvSpPr>
        <p:spPr>
          <a:xfrm>
            <a:off x="5451973" y="2218267"/>
            <a:ext cx="361950" cy="18441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Linear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E6D8207-D7A0-154D-B35E-9476520932E8}"/>
              </a:ext>
            </a:extLst>
          </p:cNvPr>
          <p:cNvSpPr/>
          <p:nvPr/>
        </p:nvSpPr>
        <p:spPr>
          <a:xfrm>
            <a:off x="6488510" y="2218266"/>
            <a:ext cx="361950" cy="1844146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SELU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17972B8-8F4B-DA48-981D-3BB983FEC9B5}"/>
                  </a:ext>
                </a:extLst>
              </p:cNvPr>
              <p:cNvSpPr txBox="1"/>
              <p:nvPr/>
            </p:nvSpPr>
            <p:spPr>
              <a:xfrm rot="5400000">
                <a:off x="6983470" y="3004746"/>
                <a:ext cx="12503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17972B8-8F4B-DA48-981D-3BB983FEC9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6983470" y="3004746"/>
                <a:ext cx="125034" cy="276999"/>
              </a:xfrm>
              <a:prstGeom prst="rect">
                <a:avLst/>
              </a:prstGeom>
              <a:blipFill>
                <a:blip r:embed="rId2"/>
                <a:stretch>
                  <a:fillRect l="-4348" t="-30000" b="-3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2141059F-510C-9848-AA5C-3DE687CFC007}"/>
              </a:ext>
            </a:extLst>
          </p:cNvPr>
          <p:cNvSpPr/>
          <p:nvPr/>
        </p:nvSpPr>
        <p:spPr>
          <a:xfrm>
            <a:off x="7243570" y="2419350"/>
            <a:ext cx="361950" cy="14567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Linear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889D86-79CB-8548-8627-24200D484798}"/>
              </a:ext>
            </a:extLst>
          </p:cNvPr>
          <p:cNvSpPr/>
          <p:nvPr/>
        </p:nvSpPr>
        <p:spPr>
          <a:xfrm>
            <a:off x="8335936" y="2419349"/>
            <a:ext cx="361950" cy="1456724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SELU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8550ABA-BEE0-C741-AAC0-3EA1C45E4792}"/>
              </a:ext>
            </a:extLst>
          </p:cNvPr>
          <p:cNvSpPr/>
          <p:nvPr/>
        </p:nvSpPr>
        <p:spPr>
          <a:xfrm>
            <a:off x="8907436" y="2681111"/>
            <a:ext cx="361950" cy="936007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Linear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0F5B21C-1F69-B84A-A415-6DD4EFF92DB9}"/>
              </a:ext>
            </a:extLst>
          </p:cNvPr>
          <p:cNvSpPr/>
          <p:nvPr/>
        </p:nvSpPr>
        <p:spPr>
          <a:xfrm>
            <a:off x="9405272" y="2681111"/>
            <a:ext cx="612816" cy="96160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L2 </a:t>
            </a:r>
            <a:r>
              <a:rPr lang="en-US">
                <a:solidFill>
                  <a:schemeClr val="tx1"/>
                </a:solidFill>
              </a:rPr>
              <a:t>Norm Clamp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C81030B-9D81-C14C-9590-0BB7A4EE12A9}"/>
              </a:ext>
            </a:extLst>
          </p:cNvPr>
          <p:cNvCxnSpPr>
            <a:stCxn id="4" idx="3"/>
            <a:endCxn id="5" idx="1"/>
          </p:cNvCxnSpPr>
          <p:nvPr/>
        </p:nvCxnSpPr>
        <p:spPr>
          <a:xfrm flipV="1">
            <a:off x="4099423" y="3143245"/>
            <a:ext cx="20955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6399076-2F3B-1345-BF9A-E5554DD7788D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4670923" y="3143245"/>
            <a:ext cx="2095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87CFCD2-A673-574A-AB32-62BD68328714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 flipV="1">
            <a:off x="5242423" y="3140340"/>
            <a:ext cx="209550" cy="29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A3A540C-96DF-0145-BFD5-8A2CF9C0CB07}"/>
              </a:ext>
            </a:extLst>
          </p:cNvPr>
          <p:cNvCxnSpPr>
            <a:cxnSpLocks/>
            <a:stCxn id="7" idx="3"/>
            <a:endCxn id="25" idx="1"/>
          </p:cNvCxnSpPr>
          <p:nvPr/>
        </p:nvCxnSpPr>
        <p:spPr>
          <a:xfrm flipV="1">
            <a:off x="5813923" y="3140339"/>
            <a:ext cx="15674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1E6F297-F3DC-FB45-B660-076358506198}"/>
              </a:ext>
            </a:extLst>
          </p:cNvPr>
          <p:cNvCxnSpPr>
            <a:cxnSpLocks/>
            <a:stCxn id="11" idx="3"/>
            <a:endCxn id="34" idx="1"/>
          </p:cNvCxnSpPr>
          <p:nvPr/>
        </p:nvCxnSpPr>
        <p:spPr>
          <a:xfrm flipV="1">
            <a:off x="7605520" y="3138129"/>
            <a:ext cx="186793" cy="95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D497688-3976-F34B-9023-672A7C31454E}"/>
              </a:ext>
            </a:extLst>
          </p:cNvPr>
          <p:cNvCxnSpPr>
            <a:cxnSpLocks/>
            <a:stCxn id="12" idx="3"/>
            <a:endCxn id="13" idx="1"/>
          </p:cNvCxnSpPr>
          <p:nvPr/>
        </p:nvCxnSpPr>
        <p:spPr>
          <a:xfrm>
            <a:off x="8697886" y="3147711"/>
            <a:ext cx="209550" cy="14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7EC26FB-8FB6-F041-9934-669458373A72}"/>
              </a:ext>
            </a:extLst>
          </p:cNvPr>
          <p:cNvCxnSpPr>
            <a:cxnSpLocks/>
            <a:stCxn id="13" idx="3"/>
            <a:endCxn id="14" idx="1"/>
          </p:cNvCxnSpPr>
          <p:nvPr/>
        </p:nvCxnSpPr>
        <p:spPr>
          <a:xfrm>
            <a:off x="9269386" y="3149115"/>
            <a:ext cx="135886" cy="127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DD969103-3F81-8C4F-8AC6-5060252F6C02}"/>
                  </a:ext>
                </a:extLst>
              </p:cNvPr>
              <p:cNvSpPr/>
              <p:nvPr/>
            </p:nvSpPr>
            <p:spPr>
              <a:xfrm>
                <a:off x="10181149" y="3021097"/>
                <a:ext cx="37946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𝑍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DD969103-3F81-8C4F-8AC6-5060252F6C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81149" y="3021097"/>
                <a:ext cx="379463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F2D007CC-4808-1D4F-8FCD-2CB40228A938}"/>
                  </a:ext>
                </a:extLst>
              </p:cNvPr>
              <p:cNvSpPr/>
              <p:nvPr/>
            </p:nvSpPr>
            <p:spPr>
              <a:xfrm>
                <a:off x="1504629" y="2940613"/>
                <a:ext cx="39228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F2D007CC-4808-1D4F-8FCD-2CB40228A9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4629" y="2940613"/>
                <a:ext cx="392287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TextBox 39">
            <a:extLst>
              <a:ext uri="{FF2B5EF4-FFF2-40B4-BE49-F238E27FC236}">
                <a16:creationId xmlns:a16="http://schemas.microsoft.com/office/drawing/2014/main" id="{5BEBBBC3-791C-F14C-BB92-14742F58EB3A}"/>
              </a:ext>
            </a:extLst>
          </p:cNvPr>
          <p:cNvSpPr txBox="1"/>
          <p:nvPr/>
        </p:nvSpPr>
        <p:spPr>
          <a:xfrm>
            <a:off x="1351959" y="3355408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Input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7459DE5-8843-3541-93C4-EB582A8D1437}"/>
              </a:ext>
            </a:extLst>
          </p:cNvPr>
          <p:cNvSpPr/>
          <p:nvPr/>
        </p:nvSpPr>
        <p:spPr>
          <a:xfrm>
            <a:off x="10079123" y="3320062"/>
            <a:ext cx="13356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Embeddings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537DEEB-0838-BB4B-8282-7B5E04E30FB1}"/>
              </a:ext>
            </a:extLst>
          </p:cNvPr>
          <p:cNvSpPr/>
          <p:nvPr/>
        </p:nvSpPr>
        <p:spPr>
          <a:xfrm>
            <a:off x="5970669" y="2218266"/>
            <a:ext cx="361950" cy="184414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BatchNorm1D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164AD26-F26B-9449-9CE5-49F8DFAC9CDC}"/>
              </a:ext>
            </a:extLst>
          </p:cNvPr>
          <p:cNvCxnSpPr>
            <a:cxnSpLocks/>
            <a:stCxn id="25" idx="3"/>
            <a:endCxn id="8" idx="1"/>
          </p:cNvCxnSpPr>
          <p:nvPr/>
        </p:nvCxnSpPr>
        <p:spPr>
          <a:xfrm>
            <a:off x="6332619" y="3140339"/>
            <a:ext cx="15589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54958E6D-BF53-EC47-A4C8-B1746DB9D1EC}"/>
              </a:ext>
            </a:extLst>
          </p:cNvPr>
          <p:cNvSpPr/>
          <p:nvPr/>
        </p:nvSpPr>
        <p:spPr>
          <a:xfrm>
            <a:off x="7792313" y="2400184"/>
            <a:ext cx="361950" cy="1475889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BatchNorm1D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40686712-5C05-6B43-82F9-C3C829515871}"/>
              </a:ext>
            </a:extLst>
          </p:cNvPr>
          <p:cNvCxnSpPr>
            <a:cxnSpLocks/>
            <a:stCxn id="34" idx="3"/>
            <a:endCxn id="12" idx="1"/>
          </p:cNvCxnSpPr>
          <p:nvPr/>
        </p:nvCxnSpPr>
        <p:spPr>
          <a:xfrm>
            <a:off x="8154263" y="3138129"/>
            <a:ext cx="181673" cy="95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71548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54E783-0AAC-C745-B270-C5CBEAC54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Marginally-hard Negative Triplets Selection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01518C3D-436C-B947-88AE-FB51697CE82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268079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ea typeface="Cambria Math" panose="02040503050406030204" pitchFamily="18" charset="0"/>
                  </a:rPr>
                  <a:t>Sample some data points for each class to form anchor-positive pairs in a mini-batch.</a:t>
                </a:r>
              </a:p>
              <a:p>
                <a:r>
                  <a:rPr lang="en-US" dirty="0">
                    <a:ea typeface="Cambria Math" panose="02040503050406030204" pitchFamily="18" charset="0"/>
                  </a:rPr>
                  <a:t>Generate negatives for every anchor-positive pairs in a mini-batch such that,</a:t>
                </a:r>
              </a:p>
              <a:p>
                <a:pPr marL="0" indent="0">
                  <a:buNone/>
                </a:pPr>
                <a:br>
                  <a:rPr lang="en-US" dirty="0">
                    <a:ea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∥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&lt; 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∥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01518C3D-436C-B947-88AE-FB51697CE82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2680798"/>
              </a:xfrm>
              <a:prstGeom prst="rect">
                <a:avLst/>
              </a:prstGeom>
              <a:blipFill>
                <a:blip r:embed="rId2"/>
                <a:stretch>
                  <a:fillRect l="-965" t="-4265" b="-37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oter Placeholder 43">
            <a:extLst>
              <a:ext uri="{FF2B5EF4-FFF2-40B4-BE49-F238E27FC236}">
                <a16:creationId xmlns:a16="http://schemas.microsoft.com/office/drawing/2014/main" id="{5FB6604F-5CB7-AD41-BF85-1CC6F28003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10515600" cy="365125"/>
          </a:xfrm>
        </p:spPr>
        <p:txBody>
          <a:bodyPr/>
          <a:lstStyle/>
          <a:p>
            <a:pPr algn="l"/>
            <a:r>
              <a:rPr lang="en-US"/>
              <a:t>Florian </a:t>
            </a:r>
            <a:r>
              <a:rPr lang="en-US" err="1"/>
              <a:t>Schroff</a:t>
            </a:r>
            <a:r>
              <a:rPr lang="en-US"/>
              <a:t>, Dmitry </a:t>
            </a:r>
            <a:r>
              <a:rPr lang="en-US" err="1"/>
              <a:t>Kalenichenko</a:t>
            </a:r>
            <a:r>
              <a:rPr lang="en-US"/>
              <a:t>, and James </a:t>
            </a:r>
            <a:r>
              <a:rPr lang="en-US" err="1"/>
              <a:t>Philbin</a:t>
            </a:r>
            <a:r>
              <a:rPr lang="en-US"/>
              <a:t>. </a:t>
            </a:r>
            <a:r>
              <a:rPr lang="en-US" err="1"/>
              <a:t>Facenet</a:t>
            </a:r>
            <a:r>
              <a:rPr lang="en-US"/>
              <a:t>: A unified embedding for face recognition and clustering. CVPR 2015.</a:t>
            </a:r>
          </a:p>
        </p:txBody>
      </p:sp>
    </p:spTree>
    <p:extLst>
      <p:ext uri="{BB962C8B-B14F-4D97-AF65-F5344CB8AC3E}">
        <p14:creationId xmlns:p14="http://schemas.microsoft.com/office/powerpoint/2010/main" val="9810510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1E8055-65F1-7940-9FE1-B706BC99E1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0AB00E-5541-4049-B8F6-128AE93E37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Dummy dataset with 2 classes</a:t>
            </a:r>
          </a:p>
        </p:txBody>
      </p:sp>
    </p:spTree>
    <p:extLst>
      <p:ext uri="{BB962C8B-B14F-4D97-AF65-F5344CB8AC3E}">
        <p14:creationId xmlns:p14="http://schemas.microsoft.com/office/powerpoint/2010/main" val="34906787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35FE3A7-78D3-3D45-B50D-16B3A27BBC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4400" y="1344240"/>
            <a:ext cx="2160000" cy="20041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1678FDD-D00F-ED4C-98EC-59F2450FA3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0600" y="1344240"/>
            <a:ext cx="2160000" cy="20041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D199342-929B-DD4C-944C-42324290BB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6800" y="1333434"/>
            <a:ext cx="2160000" cy="200412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0EF86A1-9FFE-804A-B412-E53857791C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000" y="1339027"/>
            <a:ext cx="2160000" cy="20041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E979899-7828-7341-B229-CDA23959CA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Linear Triplet Loss Norm Embedding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515E65-EB77-644E-85B0-9490CE88FFF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5372781"/>
                <a:ext cx="10515600" cy="1028019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en-US" dirty="0"/>
                  <a:t>Result on unbalanced dataset using marginally hard triplets sampling with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= 0.5.</a:t>
                </a:r>
              </a:p>
              <a:p>
                <a:r>
                  <a:rPr lang="en-US" dirty="0"/>
                  <a:t>Points of the same class are less condensed together.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515E65-EB77-644E-85B0-9490CE88FFF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5372781"/>
                <a:ext cx="10515600" cy="1028019"/>
              </a:xfrm>
              <a:blipFill>
                <a:blip r:embed="rId6"/>
                <a:stretch>
                  <a:fillRect l="-724" t="-12195" b="-97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CD01E54B-2EE2-B547-B8E8-033919DA1125}"/>
              </a:ext>
            </a:extLst>
          </p:cNvPr>
          <p:cNvSpPr/>
          <p:nvPr/>
        </p:nvSpPr>
        <p:spPr>
          <a:xfrm>
            <a:off x="1433790" y="3318720"/>
            <a:ext cx="15774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Before training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DF5F2AA-C00D-DA42-9AE6-C4DF05350510}"/>
              </a:ext>
            </a:extLst>
          </p:cNvPr>
          <p:cNvSpPr/>
          <p:nvPr/>
        </p:nvSpPr>
        <p:spPr>
          <a:xfrm>
            <a:off x="6258817" y="3314350"/>
            <a:ext cx="17835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After 500 epochs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7C41388-11CC-CE4D-8854-3EBC6B3C18AD}"/>
              </a:ext>
            </a:extLst>
          </p:cNvPr>
          <p:cNvSpPr/>
          <p:nvPr/>
        </p:nvSpPr>
        <p:spPr>
          <a:xfrm>
            <a:off x="3853527" y="3318819"/>
            <a:ext cx="16665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After 50 epochs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1B40518-257A-414E-8DE2-F00EE72E64E3}"/>
              </a:ext>
            </a:extLst>
          </p:cNvPr>
          <p:cNvSpPr/>
          <p:nvPr/>
        </p:nvSpPr>
        <p:spPr>
          <a:xfrm>
            <a:off x="8664107" y="3314350"/>
            <a:ext cx="19005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After 1000 epochs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CD0986D-FD5D-624B-8528-D83A98BDF42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70250" y="3683682"/>
            <a:ext cx="5651500" cy="168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601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EE3F38E-945E-B040-9352-0FD61BDC5A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0250" y="3690206"/>
            <a:ext cx="5651500" cy="16891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1CE78DD-3499-9048-A51D-F33BC27977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4400" y="1342479"/>
            <a:ext cx="2160000" cy="200412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BEFDD45-E835-0045-9F8E-F35A2A9F2E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2824" y="1345726"/>
            <a:ext cx="2160000" cy="200412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250168E-9AFC-DA4E-980D-B10343BA1E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7284" y="1333434"/>
            <a:ext cx="2160000" cy="200412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2FD3464-F8CA-1446-B261-1D41B5D1A4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2500" y="1346241"/>
            <a:ext cx="2160000" cy="20041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E979899-7828-7341-B229-CDA23959CA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Triplet Loss Norm Clamped Embedding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515E65-EB77-644E-85B0-9490CE88FFF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5372781"/>
                <a:ext cx="10515600" cy="1028019"/>
              </a:xfrm>
            </p:spPr>
            <p:txBody>
              <a:bodyPr>
                <a:normAutofit fontScale="70000" lnSpcReduction="20000"/>
              </a:bodyPr>
              <a:lstStyle/>
              <a:p>
                <a:r>
                  <a:rPr lang="en-US" dirty="0"/>
                  <a:t>Result on unbalanced dataset using marginally hard triplets sampling with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= 0.5.</a:t>
                </a:r>
              </a:p>
              <a:p>
                <a:r>
                  <a:rPr lang="en-US" dirty="0"/>
                  <a:t>Points of the same class are less condensed together.</a:t>
                </a:r>
              </a:p>
              <a:p>
                <a:r>
                  <a:rPr lang="en-US" dirty="0"/>
                  <a:t>Lower training loss than using norm embedding.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515E65-EB77-644E-85B0-9490CE88FFF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5372781"/>
                <a:ext cx="10515600" cy="1028019"/>
              </a:xfrm>
              <a:blipFill>
                <a:blip r:embed="rId7"/>
                <a:stretch>
                  <a:fillRect l="-483" t="-9756" b="-60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CD01E54B-2EE2-B547-B8E8-033919DA1125}"/>
              </a:ext>
            </a:extLst>
          </p:cNvPr>
          <p:cNvSpPr/>
          <p:nvPr/>
        </p:nvSpPr>
        <p:spPr>
          <a:xfrm>
            <a:off x="1433790" y="3318720"/>
            <a:ext cx="15774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Before training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DF5F2AA-C00D-DA42-9AE6-C4DF05350510}"/>
              </a:ext>
            </a:extLst>
          </p:cNvPr>
          <p:cNvSpPr/>
          <p:nvPr/>
        </p:nvSpPr>
        <p:spPr>
          <a:xfrm>
            <a:off x="6258817" y="3314350"/>
            <a:ext cx="17835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After 500 epochs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7C41388-11CC-CE4D-8854-3EBC6B3C18AD}"/>
              </a:ext>
            </a:extLst>
          </p:cNvPr>
          <p:cNvSpPr/>
          <p:nvPr/>
        </p:nvSpPr>
        <p:spPr>
          <a:xfrm>
            <a:off x="3853527" y="3318819"/>
            <a:ext cx="16665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After 50 epochs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1B40518-257A-414E-8DE2-F00EE72E64E3}"/>
              </a:ext>
            </a:extLst>
          </p:cNvPr>
          <p:cNvSpPr/>
          <p:nvPr/>
        </p:nvSpPr>
        <p:spPr>
          <a:xfrm>
            <a:off x="8664107" y="3314350"/>
            <a:ext cx="19005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After 1000 epochs</a:t>
            </a:r>
          </a:p>
        </p:txBody>
      </p:sp>
    </p:spTree>
    <p:extLst>
      <p:ext uri="{BB962C8B-B14F-4D97-AF65-F5344CB8AC3E}">
        <p14:creationId xmlns:p14="http://schemas.microsoft.com/office/powerpoint/2010/main" val="7390100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CAF18317-4BC2-2646-8646-62FDE0844A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4399" y="1346142"/>
            <a:ext cx="2160000" cy="200412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64ADCF8-9531-BB4F-9521-75C0A8AD4E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6064" y="1346142"/>
            <a:ext cx="2160000" cy="200412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8C626AA-C638-1B46-8627-1030591F00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2264" y="1330525"/>
            <a:ext cx="2160000" cy="20041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B945510-75F1-5E46-8CC6-C9019CBC2E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19798" y="3686738"/>
            <a:ext cx="5702300" cy="16891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02A754C-F04A-324F-976B-5F45E54160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2636" y="1335201"/>
            <a:ext cx="2160000" cy="20041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E979899-7828-7341-B229-CDA23959CA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Non-Linear Loss Norm Embedding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515E65-EB77-644E-85B0-9490CE88FFF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5372781"/>
                <a:ext cx="10515600" cy="1028019"/>
              </a:xfrm>
            </p:spPr>
            <p:txBody>
              <a:bodyPr>
                <a:normAutofit fontScale="70000" lnSpcReduction="20000"/>
              </a:bodyPr>
              <a:lstStyle/>
              <a:p>
                <a:r>
                  <a:rPr lang="en-US" dirty="0"/>
                  <a:t>Result on unbalanced dataset using marginally hard triplets sampling with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= 0.5.</a:t>
                </a:r>
              </a:p>
              <a:p>
                <a:r>
                  <a:rPr lang="en-US" dirty="0"/>
                  <a:t>Multiple clusters of points from the same class (outcome depends on sampling).</a:t>
                </a:r>
              </a:p>
              <a:p>
                <a:r>
                  <a:rPr lang="en-US" dirty="0"/>
                  <a:t>Norm embedding restriction makes it harder to train.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515E65-EB77-644E-85B0-9490CE88FFF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5372781"/>
                <a:ext cx="10515600" cy="1028019"/>
              </a:xfrm>
              <a:blipFill>
                <a:blip r:embed="rId7"/>
                <a:stretch>
                  <a:fillRect l="-483" t="-9756" b="-60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CD01E54B-2EE2-B547-B8E8-033919DA1125}"/>
              </a:ext>
            </a:extLst>
          </p:cNvPr>
          <p:cNvSpPr/>
          <p:nvPr/>
        </p:nvSpPr>
        <p:spPr>
          <a:xfrm>
            <a:off x="1433790" y="3318720"/>
            <a:ext cx="15774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Before training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DF5F2AA-C00D-DA42-9AE6-C4DF05350510}"/>
              </a:ext>
            </a:extLst>
          </p:cNvPr>
          <p:cNvSpPr/>
          <p:nvPr/>
        </p:nvSpPr>
        <p:spPr>
          <a:xfrm>
            <a:off x="6258817" y="3314350"/>
            <a:ext cx="17835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After 500 epochs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7C41388-11CC-CE4D-8854-3EBC6B3C18AD}"/>
              </a:ext>
            </a:extLst>
          </p:cNvPr>
          <p:cNvSpPr/>
          <p:nvPr/>
        </p:nvSpPr>
        <p:spPr>
          <a:xfrm>
            <a:off x="3853527" y="3318819"/>
            <a:ext cx="16665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After 50 epochs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1B40518-257A-414E-8DE2-F00EE72E64E3}"/>
              </a:ext>
            </a:extLst>
          </p:cNvPr>
          <p:cNvSpPr/>
          <p:nvPr/>
        </p:nvSpPr>
        <p:spPr>
          <a:xfrm>
            <a:off x="8664107" y="3314350"/>
            <a:ext cx="19005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After 1000 epochs</a:t>
            </a:r>
          </a:p>
        </p:txBody>
      </p:sp>
    </p:spTree>
    <p:extLst>
      <p:ext uri="{BB962C8B-B14F-4D97-AF65-F5344CB8AC3E}">
        <p14:creationId xmlns:p14="http://schemas.microsoft.com/office/powerpoint/2010/main" val="1830636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B110DBF0-D158-9E4B-A1BB-AE9A95FE16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4399" y="1336194"/>
            <a:ext cx="2160000" cy="20041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87C7875-E968-2747-8B2C-FD81272B69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6064" y="1334541"/>
            <a:ext cx="2160000" cy="20041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4035DDC-104A-1F42-BBAA-658AEB1265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8995" y="3686738"/>
            <a:ext cx="5651500" cy="16891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FCF931C-2C5B-B34D-833C-3010FEF83E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6360" y="1332054"/>
            <a:ext cx="2160000" cy="200412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D040046-C8A4-2F43-954B-4C26C4EA43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2636" y="1342812"/>
            <a:ext cx="2160000" cy="20041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E979899-7828-7341-B229-CDA23959CA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Non-Linear Loss Norm Clamped Embedding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515E65-EB77-644E-85B0-9490CE88FFF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5372781"/>
                <a:ext cx="10515600" cy="1028019"/>
              </a:xfrm>
            </p:spPr>
            <p:txBody>
              <a:bodyPr>
                <a:normAutofit fontScale="70000" lnSpcReduction="20000"/>
              </a:bodyPr>
              <a:lstStyle/>
              <a:p>
                <a:r>
                  <a:rPr lang="en-US" dirty="0"/>
                  <a:t>Result on unbalanced dataset using marginally hard triplets sampling with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= 0.5.</a:t>
                </a:r>
              </a:p>
              <a:p>
                <a:r>
                  <a:rPr lang="en-US" dirty="0"/>
                  <a:t>Points of the same class are condensed together while separated from points of another class.</a:t>
                </a:r>
              </a:p>
              <a:p>
                <a:r>
                  <a:rPr lang="en-US" dirty="0"/>
                  <a:t>Lower training loss than using norm embedding.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515E65-EB77-644E-85B0-9490CE88FFF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5372781"/>
                <a:ext cx="10515600" cy="1028019"/>
              </a:xfrm>
              <a:blipFill>
                <a:blip r:embed="rId7"/>
                <a:stretch>
                  <a:fillRect l="-483" t="-9756" b="-60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CD01E54B-2EE2-B547-B8E8-033919DA1125}"/>
              </a:ext>
            </a:extLst>
          </p:cNvPr>
          <p:cNvSpPr/>
          <p:nvPr/>
        </p:nvSpPr>
        <p:spPr>
          <a:xfrm>
            <a:off x="1433790" y="3318720"/>
            <a:ext cx="15774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Before training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DF5F2AA-C00D-DA42-9AE6-C4DF05350510}"/>
              </a:ext>
            </a:extLst>
          </p:cNvPr>
          <p:cNvSpPr/>
          <p:nvPr/>
        </p:nvSpPr>
        <p:spPr>
          <a:xfrm>
            <a:off x="6258817" y="3314350"/>
            <a:ext cx="17835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After 500 epochs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7C41388-11CC-CE4D-8854-3EBC6B3C18AD}"/>
              </a:ext>
            </a:extLst>
          </p:cNvPr>
          <p:cNvSpPr/>
          <p:nvPr/>
        </p:nvSpPr>
        <p:spPr>
          <a:xfrm>
            <a:off x="3853527" y="3318819"/>
            <a:ext cx="16665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After 50 epochs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1B40518-257A-414E-8DE2-F00EE72E64E3}"/>
              </a:ext>
            </a:extLst>
          </p:cNvPr>
          <p:cNvSpPr/>
          <p:nvPr/>
        </p:nvSpPr>
        <p:spPr>
          <a:xfrm>
            <a:off x="8664107" y="3314350"/>
            <a:ext cx="19005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After 1000 epochs</a:t>
            </a:r>
          </a:p>
        </p:txBody>
      </p:sp>
    </p:spTree>
    <p:extLst>
      <p:ext uri="{BB962C8B-B14F-4D97-AF65-F5344CB8AC3E}">
        <p14:creationId xmlns:p14="http://schemas.microsoft.com/office/powerpoint/2010/main" val="37490885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1E8055-65F1-7940-9FE1-B706BC99E1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0AB00E-5541-4049-B8F6-128AE93E37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Dummy dataset with 10 classes</a:t>
            </a:r>
          </a:p>
        </p:txBody>
      </p:sp>
    </p:spTree>
    <p:extLst>
      <p:ext uri="{BB962C8B-B14F-4D97-AF65-F5344CB8AC3E}">
        <p14:creationId xmlns:p14="http://schemas.microsoft.com/office/powerpoint/2010/main" val="12696271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50551944-FEE1-1741-8CA9-13D7B051DE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0250" y="3688966"/>
            <a:ext cx="5651500" cy="16891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67BFF7E-5454-C34C-8F0E-1CE19AC56E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4399" y="1344035"/>
            <a:ext cx="2160000" cy="200412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67FB465-2C5A-A640-8284-1F16148F6E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1092" y="1332124"/>
            <a:ext cx="2160000" cy="200412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EE56D8E-6295-0744-BD64-8913C265D1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2843" y="1327360"/>
            <a:ext cx="2160000" cy="20041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56DA671-DF14-8A4F-AC25-F7A8AA0D90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5289" y="1334322"/>
            <a:ext cx="2160000" cy="20041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E979899-7828-7341-B229-CDA23959CA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Non-Linear Loss Norm Clamped Embedding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515E65-EB77-644E-85B0-9490CE88FFF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5372781"/>
                <a:ext cx="10515600" cy="1028019"/>
              </a:xfrm>
            </p:spPr>
            <p:txBody>
              <a:bodyPr>
                <a:normAutofit fontScale="55000" lnSpcReduction="20000"/>
              </a:bodyPr>
              <a:lstStyle/>
              <a:p>
                <a:r>
                  <a:rPr lang="en-US" dirty="0"/>
                  <a:t>Result on 10 classes example using marginally hard triplets sampling with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</a:t>
                </a:r>
                <a:r>
                  <a:rPr lang="en-US"/>
                  <a:t>= 2.</a:t>
                </a:r>
                <a:endParaRPr lang="en-US" dirty="0"/>
              </a:p>
              <a:p>
                <a:r>
                  <a:rPr lang="en-US" dirty="0"/>
                  <a:t>Longer training and loss is minimized (and not zero) so that the clusters of points can be mapped into the same embedding space.</a:t>
                </a:r>
              </a:p>
              <a:p>
                <a:r>
                  <a:rPr lang="en-US" dirty="0"/>
                  <a:t>Similar underlying data patterns in some data to other clusters.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515E65-EB77-644E-85B0-9490CE88FFF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5372781"/>
                <a:ext cx="10515600" cy="1028019"/>
              </a:xfrm>
              <a:blipFill>
                <a:blip r:embed="rId7"/>
                <a:stretch>
                  <a:fillRect l="-121" t="-60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CD01E54B-2EE2-B547-B8E8-033919DA1125}"/>
              </a:ext>
            </a:extLst>
          </p:cNvPr>
          <p:cNvSpPr/>
          <p:nvPr/>
        </p:nvSpPr>
        <p:spPr>
          <a:xfrm>
            <a:off x="1433790" y="3318720"/>
            <a:ext cx="15774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Before training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DF5F2AA-C00D-DA42-9AE6-C4DF05350510}"/>
              </a:ext>
            </a:extLst>
          </p:cNvPr>
          <p:cNvSpPr/>
          <p:nvPr/>
        </p:nvSpPr>
        <p:spPr>
          <a:xfrm>
            <a:off x="6200307" y="3314350"/>
            <a:ext cx="19005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After 1000 epochs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7C41388-11CC-CE4D-8854-3EBC6B3C18AD}"/>
              </a:ext>
            </a:extLst>
          </p:cNvPr>
          <p:cNvSpPr/>
          <p:nvPr/>
        </p:nvSpPr>
        <p:spPr>
          <a:xfrm>
            <a:off x="3853527" y="3318819"/>
            <a:ext cx="16665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After 50 epochs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1B40518-257A-414E-8DE2-F00EE72E64E3}"/>
              </a:ext>
            </a:extLst>
          </p:cNvPr>
          <p:cNvSpPr/>
          <p:nvPr/>
        </p:nvSpPr>
        <p:spPr>
          <a:xfrm>
            <a:off x="8664107" y="3314350"/>
            <a:ext cx="19005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/>
              <a:t>After 5000 </a:t>
            </a:r>
            <a:r>
              <a:rPr lang="en-US" dirty="0"/>
              <a:t>epochs</a:t>
            </a:r>
          </a:p>
        </p:txBody>
      </p:sp>
    </p:spTree>
    <p:extLst>
      <p:ext uri="{BB962C8B-B14F-4D97-AF65-F5344CB8AC3E}">
        <p14:creationId xmlns:p14="http://schemas.microsoft.com/office/powerpoint/2010/main" val="16569568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DBDBA-AAB1-1740-BAD6-A67BF42CB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7DC6FA-6CFF-A04B-8515-F795C85992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Sequence Modelling and Classification</a:t>
            </a:r>
          </a:p>
          <a:p>
            <a:r>
              <a:rPr lang="en-US" dirty="0"/>
              <a:t>Triplet Loss Learning</a:t>
            </a:r>
          </a:p>
          <a:p>
            <a:pPr lvl="1"/>
            <a:r>
              <a:rPr lang="en-US" dirty="0"/>
              <a:t>Semi-hard Negative Triplets Selection</a:t>
            </a:r>
          </a:p>
          <a:p>
            <a:pPr lvl="1"/>
            <a:r>
              <a:rPr lang="en-US" dirty="0"/>
              <a:t>L2 Norm Embedding Network Architecture</a:t>
            </a:r>
          </a:p>
          <a:p>
            <a:pPr lvl="1"/>
            <a:r>
              <a:rPr lang="en-US" dirty="0"/>
              <a:t>Sequence Modelling using 2D Convolution Network</a:t>
            </a:r>
          </a:p>
          <a:p>
            <a:r>
              <a:rPr lang="en-US" dirty="0"/>
              <a:t>Non-Linear Triplet Associative-Contrastive Loss</a:t>
            </a:r>
          </a:p>
          <a:p>
            <a:pPr lvl="1"/>
            <a:r>
              <a:rPr lang="en-US" dirty="0"/>
              <a:t>L2 Norm Clamped Embedding Network Architecture</a:t>
            </a:r>
          </a:p>
          <a:p>
            <a:pPr lvl="1"/>
            <a:r>
              <a:rPr lang="en-US" dirty="0"/>
              <a:t>Marginally-hard Negative Triplets Selection</a:t>
            </a:r>
          </a:p>
          <a:p>
            <a:r>
              <a:rPr lang="en-US"/>
              <a:t>Results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3826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B3F67B-287E-DB4E-BEAD-89F331265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 Modelling and Classification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DE9FF3-6C85-A34F-9075-CA70C40296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dirty="0"/>
              <a:t>A sequence can be thought of as a list of elements with a particular order.</a:t>
            </a:r>
            <a:endParaRPr lang="en-US" dirty="0"/>
          </a:p>
          <a:p>
            <a:r>
              <a:rPr lang="en-US" dirty="0"/>
              <a:t>Examples:</a:t>
            </a:r>
          </a:p>
          <a:p>
            <a:pPr lvl="1"/>
            <a:r>
              <a:rPr lang="en-SG" dirty="0"/>
              <a:t>A time series is a series of data points indexed in time order.</a:t>
            </a:r>
          </a:p>
          <a:p>
            <a:pPr lvl="1"/>
            <a:r>
              <a:rPr lang="en-SG" dirty="0"/>
              <a:t>Text is a list of characters in order. </a:t>
            </a:r>
          </a:p>
          <a:p>
            <a:pPr lvl="1"/>
            <a:r>
              <a:rPr lang="en-SG" dirty="0"/>
              <a:t>Video is a sequence of images.</a:t>
            </a:r>
          </a:p>
          <a:p>
            <a:r>
              <a:rPr lang="en-US" dirty="0"/>
              <a:t>To model and capture differentiating features in sequences so as to </a:t>
            </a:r>
            <a:r>
              <a:rPr lang="en-US" dirty="0" err="1"/>
              <a:t>organise</a:t>
            </a:r>
            <a:r>
              <a:rPr lang="en-US" dirty="0"/>
              <a:t> them into groups.</a:t>
            </a:r>
          </a:p>
          <a:p>
            <a:pPr lvl="1"/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1871581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2A80D7-3D3E-CC44-B15F-829F8F881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Representation of Time Series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AE40AF-8253-CA4E-87DB-66242FBEDB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046133"/>
            <a:ext cx="10515600" cy="113083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E84AD5-0163-DB4E-8E4B-63DC26D737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3195" y="1601840"/>
            <a:ext cx="3705589" cy="27381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6F026C1-2D7A-2F4C-98B0-B30EF271C9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3255" y="1690688"/>
            <a:ext cx="4870450" cy="256046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AC373D2-5176-0147-91E4-055C195A27E2}"/>
              </a:ext>
            </a:extLst>
          </p:cNvPr>
          <p:cNvSpPr/>
          <p:nvPr/>
        </p:nvSpPr>
        <p:spPr>
          <a:xfrm>
            <a:off x="2446625" y="4508401"/>
            <a:ext cx="23787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Spectrogram of a signal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30252E8-AE4B-864B-913F-DF3404227C30}"/>
              </a:ext>
            </a:extLst>
          </p:cNvPr>
          <p:cNvSpPr/>
          <p:nvPr/>
        </p:nvSpPr>
        <p:spPr>
          <a:xfrm>
            <a:off x="6359707" y="4518693"/>
            <a:ext cx="39575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/>
              <a:t>Image representation of </a:t>
            </a:r>
            <a:r>
              <a:rPr lang="en-US" dirty="0"/>
              <a:t>multiple signals</a:t>
            </a:r>
          </a:p>
        </p:txBody>
      </p:sp>
    </p:spTree>
    <p:extLst>
      <p:ext uri="{BB962C8B-B14F-4D97-AF65-F5344CB8AC3E}">
        <p14:creationId xmlns:p14="http://schemas.microsoft.com/office/powerpoint/2010/main" val="22823272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D747C-DFB0-D344-BB4B-B42B443C6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Mapping Sequences to Euclidean Space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0FE115-B301-D740-9031-0C07AF9E11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directly learn a Euclidean embedding per sequence using a deep convolutional network.</a:t>
            </a:r>
          </a:p>
          <a:p>
            <a:r>
              <a:rPr lang="en-US" dirty="0"/>
              <a:t>Good embedding addresses,</a:t>
            </a:r>
          </a:p>
          <a:p>
            <a:pPr lvl="1"/>
            <a:r>
              <a:rPr lang="en-US" dirty="0"/>
              <a:t>Sequence verification (whether is of the same sequence); simply thresholding the distance between two embeddings</a:t>
            </a:r>
          </a:p>
          <a:p>
            <a:pPr lvl="1"/>
            <a:r>
              <a:rPr lang="en-US" dirty="0"/>
              <a:t>Sequence recognition (which is this sequence, classification); using simple classifier</a:t>
            </a:r>
          </a:p>
          <a:p>
            <a:pPr lvl="1"/>
            <a:r>
              <a:rPr lang="en-US" dirty="0"/>
              <a:t>Sequence clustering (find common sequences); using simple clustering algorithm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19569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AEC97F72-DE5A-0D4C-865E-A2A584F060C1}"/>
              </a:ext>
            </a:extLst>
          </p:cNvPr>
          <p:cNvSpPr/>
          <p:nvPr/>
        </p:nvSpPr>
        <p:spPr>
          <a:xfrm>
            <a:off x="2575151" y="1938156"/>
            <a:ext cx="347788" cy="18287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9B22B92-0CCA-4D43-834A-D4A02655934A}"/>
              </a:ext>
            </a:extLst>
          </p:cNvPr>
          <p:cNvSpPr/>
          <p:nvPr/>
        </p:nvSpPr>
        <p:spPr>
          <a:xfrm>
            <a:off x="5858545" y="2184231"/>
            <a:ext cx="347788" cy="14541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4DF997-86C0-A44D-AE22-9963EF06B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Triplet Loss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8BFA183-C1E5-2440-86F5-62CE6FFFCD4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4571999"/>
                <a:ext cx="10515600" cy="1604963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US" dirty="0"/>
                  <a:t>Triplet loss minimizes the distance between anchor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sup>
                    </m:sSup>
                  </m:oMath>
                </a14:m>
                <a:r>
                  <a:rPr lang="en-US" dirty="0"/>
                  <a:t> and positive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p>
                    </m:sSup>
                  </m:oMath>
                </a14:m>
                <a:r>
                  <a:rPr lang="en-US" dirty="0"/>
                  <a:t>, both of the same class, and maximizes the distance between anchor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and negative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 of a different class.</a:t>
                </a:r>
              </a:p>
              <a:p>
                <a:r>
                  <a:rPr lang="en-US" dirty="0"/>
                  <a:t>Triplet loss tries to enforce a margin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between samples of different classes.</a:t>
                </a:r>
              </a:p>
              <a:p>
                <a:r>
                  <a:rPr lang="en-US" dirty="0"/>
                  <a:t>Crucial in triplets selection for fast convergence.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8BFA183-C1E5-2440-86F5-62CE6FFFCD4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4571999"/>
                <a:ext cx="10515600" cy="1604963"/>
              </a:xfrm>
              <a:blipFill>
                <a:blip r:embed="rId3"/>
                <a:stretch>
                  <a:fillRect l="-603" t="-8730" r="-844" b="-39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rapezoid 3">
            <a:extLst>
              <a:ext uri="{FF2B5EF4-FFF2-40B4-BE49-F238E27FC236}">
                <a16:creationId xmlns:a16="http://schemas.microsoft.com/office/drawing/2014/main" id="{A9D13D60-BEDC-D049-A092-D987AF54013F}"/>
              </a:ext>
            </a:extLst>
          </p:cNvPr>
          <p:cNvSpPr/>
          <p:nvPr/>
        </p:nvSpPr>
        <p:spPr>
          <a:xfrm rot="5400000">
            <a:off x="3548074" y="1700982"/>
            <a:ext cx="1828797" cy="2303145"/>
          </a:xfrm>
          <a:prstGeom prst="trapezoid">
            <a:avLst>
              <a:gd name="adj" fmla="val 38954"/>
            </a:avLst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Embedding Network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7F3F0A8-EC87-3649-83D1-B75D8547C795}"/>
              </a:ext>
            </a:extLst>
          </p:cNvPr>
          <p:cNvSpPr txBox="1"/>
          <p:nvPr/>
        </p:nvSpPr>
        <p:spPr>
          <a:xfrm>
            <a:off x="7760678" y="2048791"/>
            <a:ext cx="2137410" cy="36933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/>
              <a:t>Triplet Loss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D801FFC7-693D-EB42-BE8C-592382449E21}"/>
                  </a:ext>
                </a:extLst>
              </p:cNvPr>
              <p:cNvSpPr/>
              <p:nvPr/>
            </p:nvSpPr>
            <p:spPr>
              <a:xfrm>
                <a:off x="7294796" y="2484304"/>
                <a:ext cx="3555311" cy="37305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∥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∥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baseline="-25000"/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D801FFC7-693D-EB42-BE8C-592382449E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4796" y="2484304"/>
                <a:ext cx="3555311" cy="373051"/>
              </a:xfrm>
              <a:prstGeom prst="rect">
                <a:avLst/>
              </a:prstGeom>
              <a:blipFill>
                <a:blip r:embed="rId4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Curved Right Arrow 27">
            <a:extLst>
              <a:ext uri="{FF2B5EF4-FFF2-40B4-BE49-F238E27FC236}">
                <a16:creationId xmlns:a16="http://schemas.microsoft.com/office/drawing/2014/main" id="{19CFCB99-2625-3547-BA35-34EBAC81817B}"/>
              </a:ext>
            </a:extLst>
          </p:cNvPr>
          <p:cNvSpPr/>
          <p:nvPr/>
        </p:nvSpPr>
        <p:spPr>
          <a:xfrm rot="16200000" flipH="1">
            <a:off x="7589997" y="605319"/>
            <a:ext cx="479107" cy="2240277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Curved Right Arrow 28">
            <a:extLst>
              <a:ext uri="{FF2B5EF4-FFF2-40B4-BE49-F238E27FC236}">
                <a16:creationId xmlns:a16="http://schemas.microsoft.com/office/drawing/2014/main" id="{331A841A-8A6B-EB4A-BA40-405DE5638F73}"/>
              </a:ext>
            </a:extLst>
          </p:cNvPr>
          <p:cNvSpPr/>
          <p:nvPr/>
        </p:nvSpPr>
        <p:spPr>
          <a:xfrm rot="5400000" flipH="1">
            <a:off x="7521124" y="2761444"/>
            <a:ext cx="479107" cy="2240278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BE31166-19E7-7642-A8A3-CEBBEAEE08DD}"/>
              </a:ext>
            </a:extLst>
          </p:cNvPr>
          <p:cNvSpPr/>
          <p:nvPr/>
        </p:nvSpPr>
        <p:spPr>
          <a:xfrm>
            <a:off x="5096317" y="3845029"/>
            <a:ext cx="18870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Embedding space 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0DC7791-F25D-4748-8B72-BC3A8A6DC40B}"/>
              </a:ext>
            </a:extLst>
          </p:cNvPr>
          <p:cNvSpPr/>
          <p:nvPr/>
        </p:nvSpPr>
        <p:spPr>
          <a:xfrm>
            <a:off x="2125854" y="3849718"/>
            <a:ext cx="13260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Input space 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9258B68A-63BB-924E-9C98-6423607160C6}"/>
              </a:ext>
            </a:extLst>
          </p:cNvPr>
          <p:cNvGrpSpPr/>
          <p:nvPr/>
        </p:nvGrpSpPr>
        <p:grpSpPr>
          <a:xfrm>
            <a:off x="2531519" y="2079232"/>
            <a:ext cx="463396" cy="1542632"/>
            <a:chOff x="1121771" y="2004824"/>
            <a:chExt cx="463396" cy="15426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FB8E3DB3-4899-A54B-8AAE-FA485CE0B0F3}"/>
                    </a:ext>
                  </a:extLst>
                </p:cNvPr>
                <p:cNvSpPr/>
                <p:nvPr/>
              </p:nvSpPr>
              <p:spPr>
                <a:xfrm>
                  <a:off x="1121771" y="2004824"/>
                  <a:ext cx="443134" cy="36298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baseline="-25000"/>
                </a:p>
              </p:txBody>
            </p:sp>
          </mc:Choice>
          <mc:Fallback xmlns=""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FB8E3DB3-4899-A54B-8AAE-FA485CE0B0F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1771" y="2004824"/>
                  <a:ext cx="443134" cy="36298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449D27EE-6EB3-6840-B850-3626864EB51F}"/>
                    </a:ext>
                  </a:extLst>
                </p:cNvPr>
                <p:cNvSpPr/>
                <p:nvPr/>
              </p:nvSpPr>
              <p:spPr>
                <a:xfrm>
                  <a:off x="1123692" y="2421958"/>
                  <a:ext cx="448456" cy="36298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baseline="-25000"/>
                </a:p>
              </p:txBody>
            </p:sp>
          </mc:Choice>
          <mc:Fallback xmlns=""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449D27EE-6EB3-6840-B850-3626864EB51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3692" y="2421958"/>
                  <a:ext cx="448456" cy="362984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E8A1BAEA-AA64-3543-ADC0-3A2123EC61A7}"/>
                    </a:ext>
                  </a:extLst>
                </p:cNvPr>
                <p:cNvSpPr/>
                <p:nvPr/>
              </p:nvSpPr>
              <p:spPr>
                <a:xfrm>
                  <a:off x="1121771" y="3184472"/>
                  <a:ext cx="463396" cy="36298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oMath>
                    </m:oMathPara>
                  </a14:m>
                  <a:endParaRPr lang="en-US" baseline="-25000"/>
                </a:p>
              </p:txBody>
            </p:sp>
          </mc:Choice>
          <mc:Fallback xmlns=""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E8A1BAEA-AA64-3543-ADC0-3A2123EC61A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1771" y="3184472"/>
                  <a:ext cx="463396" cy="362984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6898331A-FA2B-8749-BD74-9B65E1B1D47B}"/>
                    </a:ext>
                  </a:extLst>
                </p:cNvPr>
                <p:cNvSpPr txBox="1"/>
                <p:nvPr/>
              </p:nvSpPr>
              <p:spPr>
                <a:xfrm>
                  <a:off x="1280821" y="2871337"/>
                  <a:ext cx="12503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⋮</m:t>
                        </m:r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6898331A-FA2B-8749-BD74-9B65E1B1D47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80821" y="2871337"/>
                  <a:ext cx="125034" cy="276999"/>
                </a:xfrm>
                <a:prstGeom prst="rect">
                  <a:avLst/>
                </a:prstGeom>
                <a:blipFill>
                  <a:blip r:embed="rId8"/>
                  <a:stretch>
                    <a:fillRect l="-27273" r="-2727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4070CB97-BA6D-374E-828F-DA64AD09458D}"/>
              </a:ext>
            </a:extLst>
          </p:cNvPr>
          <p:cNvGrpSpPr/>
          <p:nvPr/>
        </p:nvGrpSpPr>
        <p:grpSpPr>
          <a:xfrm>
            <a:off x="5823318" y="2123578"/>
            <a:ext cx="450377" cy="1394500"/>
            <a:chOff x="1121771" y="2004824"/>
            <a:chExt cx="450377" cy="139450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9D70118B-78B3-1E40-A46C-6B382D7E523E}"/>
                    </a:ext>
                  </a:extLst>
                </p:cNvPr>
                <p:cNvSpPr/>
                <p:nvPr/>
              </p:nvSpPr>
              <p:spPr>
                <a:xfrm>
                  <a:off x="1121771" y="2004824"/>
                  <a:ext cx="443134" cy="36298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baseline="-25000"/>
                </a:p>
              </p:txBody>
            </p:sp>
          </mc:Choice>
          <mc:Fallback xmlns=""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9D70118B-78B3-1E40-A46C-6B382D7E523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1771" y="2004824"/>
                  <a:ext cx="443134" cy="362984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273F84C4-A094-7347-B0DD-E444F6D9FEB2}"/>
                    </a:ext>
                  </a:extLst>
                </p:cNvPr>
                <p:cNvSpPr/>
                <p:nvPr/>
              </p:nvSpPr>
              <p:spPr>
                <a:xfrm>
                  <a:off x="1123692" y="2421958"/>
                  <a:ext cx="448456" cy="36298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baseline="-25000"/>
                </a:p>
              </p:txBody>
            </p:sp>
          </mc:Choice>
          <mc:Fallback xmlns=""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273F84C4-A094-7347-B0DD-E444F6D9FEB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3692" y="2421958"/>
                  <a:ext cx="448456" cy="362984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ADB976F0-FB25-4F4A-9686-AEF85371D3BA}"/>
                    </a:ext>
                  </a:extLst>
                </p:cNvPr>
                <p:cNvSpPr/>
                <p:nvPr/>
              </p:nvSpPr>
              <p:spPr>
                <a:xfrm>
                  <a:off x="1121771" y="3036340"/>
                  <a:ext cx="432491" cy="36298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oMath>
                    </m:oMathPara>
                  </a14:m>
                  <a:endParaRPr lang="en-US" baseline="-25000" dirty="0"/>
                </a:p>
              </p:txBody>
            </p:sp>
          </mc:Choice>
          <mc:Fallback xmlns=""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ADB976F0-FB25-4F4A-9686-AEF85371D3B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1771" y="3036340"/>
                  <a:ext cx="432491" cy="362984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178E00D2-BFE7-C248-8AB0-84B0DCAB45AB}"/>
                    </a:ext>
                  </a:extLst>
                </p:cNvPr>
                <p:cNvSpPr txBox="1"/>
                <p:nvPr/>
              </p:nvSpPr>
              <p:spPr>
                <a:xfrm>
                  <a:off x="1285403" y="2802651"/>
                  <a:ext cx="12503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⋮</m:t>
                        </m:r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178E00D2-BFE7-C248-8AB0-84B0DCAB45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85403" y="2802651"/>
                  <a:ext cx="125034" cy="276999"/>
                </a:xfrm>
                <a:prstGeom prst="rect">
                  <a:avLst/>
                </a:prstGeom>
                <a:blipFill>
                  <a:blip r:embed="rId12"/>
                  <a:stretch>
                    <a:fillRect l="-27273" r="-2727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4" name="Footer Placeholder 43">
            <a:extLst>
              <a:ext uri="{FF2B5EF4-FFF2-40B4-BE49-F238E27FC236}">
                <a16:creationId xmlns:a16="http://schemas.microsoft.com/office/drawing/2014/main" id="{B74E12C5-A46B-6A4D-AFF5-AEAF1D07B3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10515600" cy="365125"/>
          </a:xfrm>
        </p:spPr>
        <p:txBody>
          <a:bodyPr/>
          <a:lstStyle/>
          <a:p>
            <a:pPr algn="l"/>
            <a:r>
              <a:rPr lang="en-US" dirty="0"/>
              <a:t>Florian </a:t>
            </a:r>
            <a:r>
              <a:rPr lang="en-US" dirty="0" err="1"/>
              <a:t>Schroff</a:t>
            </a:r>
            <a:r>
              <a:rPr lang="en-US" dirty="0"/>
              <a:t>, Dmitry </a:t>
            </a:r>
            <a:r>
              <a:rPr lang="en-US" dirty="0" err="1"/>
              <a:t>Kalenichenko</a:t>
            </a:r>
            <a:r>
              <a:rPr lang="en-US" dirty="0"/>
              <a:t>, and James </a:t>
            </a:r>
            <a:r>
              <a:rPr lang="en-US" dirty="0" err="1"/>
              <a:t>Philbin</a:t>
            </a:r>
            <a:r>
              <a:rPr lang="en-US" dirty="0"/>
              <a:t>. </a:t>
            </a:r>
            <a:r>
              <a:rPr lang="en-US" dirty="0" err="1"/>
              <a:t>FaceNet</a:t>
            </a:r>
            <a:r>
              <a:rPr lang="en-US" dirty="0"/>
              <a:t>: A unified embedding for face recognition and clustering. CVPR 2015.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F790981E-75C5-9144-9C82-922BE1BE6A9F}"/>
                  </a:ext>
                </a:extLst>
              </p:cNvPr>
              <p:cNvSpPr/>
              <p:nvPr/>
            </p:nvSpPr>
            <p:spPr>
              <a:xfrm>
                <a:off x="6983372" y="2977941"/>
                <a:ext cx="4907305" cy="7630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𝐿𝑜𝑠𝑠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[ </m:t>
                              </m:r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∥</m:t>
                                  </m:r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𝑍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sup>
                                  </m:s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𝑍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sup>
                                  </m:s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−</m:t>
                              </m:r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∥</m:t>
                                  </m:r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𝑍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sup>
                                  </m:s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𝑍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</m:sup>
                                  </m:s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]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F790981E-75C5-9144-9C82-922BE1BE6A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3372" y="2977941"/>
                <a:ext cx="4907305" cy="763029"/>
              </a:xfrm>
              <a:prstGeom prst="rect">
                <a:avLst/>
              </a:prstGeom>
              <a:blipFill>
                <a:blip r:embed="rId13"/>
                <a:stretch>
                  <a:fillRect t="-119355" b="-1661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25048EC9-E309-7A43-8526-5502B4D7765B}"/>
                  </a:ext>
                </a:extLst>
              </p:cNvPr>
              <p:cNvSpPr/>
              <p:nvPr/>
            </p:nvSpPr>
            <p:spPr>
              <a:xfrm>
                <a:off x="5434775" y="4143129"/>
                <a:ext cx="1195327" cy="36933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𝑍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25048EC9-E309-7A43-8526-5502B4D776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4775" y="4143129"/>
                <a:ext cx="1195327" cy="369332"/>
              </a:xfrm>
              <a:prstGeom prst="rect">
                <a:avLst/>
              </a:prstGeom>
              <a:blipFill>
                <a:blip r:embed="rId14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912499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54E783-0AAC-C745-B270-C5CBEAC54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Semi-hard Negative Triplets Selection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01518C3D-436C-B947-88AE-FB51697CE82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397038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ea typeface="Cambria Math" panose="02040503050406030204" pitchFamily="18" charset="0"/>
                  </a:rPr>
                  <a:t>Sample some data points for each class to form anchor-positive pairs in a mini-batch.</a:t>
                </a:r>
              </a:p>
              <a:p>
                <a:r>
                  <a:rPr lang="en-US" dirty="0">
                    <a:ea typeface="Cambria Math" panose="02040503050406030204" pitchFamily="18" charset="0"/>
                  </a:rPr>
                  <a:t>Generate negatives for every anchor-positive pairs in a mini-batch such that,</a:t>
                </a:r>
              </a:p>
              <a:p>
                <a:pPr marL="0" indent="0">
                  <a:buNone/>
                </a:pPr>
                <a:br>
                  <a:rPr lang="en-US" dirty="0">
                    <a:ea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∥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&lt;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∥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&lt; 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∥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baseline="-25000" dirty="0"/>
              </a:p>
              <a:p>
                <a:pPr marL="0" indent="0">
                  <a:buNone/>
                </a:pPr>
                <a:endParaRPr lang="en-US" baseline="-25000" dirty="0"/>
              </a:p>
              <a:p>
                <a:r>
                  <a:rPr lang="en-US" dirty="0">
                    <a:ea typeface="Cambria Math" panose="02040503050406030204" pitchFamily="18" charset="0"/>
                  </a:rPr>
                  <a:t>Negatives lie within margin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.</a:t>
                </a:r>
              </a:p>
              <a:p>
                <a:pPr marL="0" indent="0">
                  <a:buNone/>
                </a:pPr>
                <a:endParaRPr lang="en-US" baseline="-25000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01518C3D-436C-B947-88AE-FB51697CE82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3970382"/>
              </a:xfrm>
              <a:prstGeom prst="rect">
                <a:avLst/>
              </a:prstGeom>
              <a:blipFill>
                <a:blip r:embed="rId2"/>
                <a:stretch>
                  <a:fillRect l="-965" t="-28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oter Placeholder 43">
            <a:extLst>
              <a:ext uri="{FF2B5EF4-FFF2-40B4-BE49-F238E27FC236}">
                <a16:creationId xmlns:a16="http://schemas.microsoft.com/office/drawing/2014/main" id="{5FB6604F-5CB7-AD41-BF85-1CC6F28003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10515600" cy="365125"/>
          </a:xfrm>
        </p:spPr>
        <p:txBody>
          <a:bodyPr/>
          <a:lstStyle/>
          <a:p>
            <a:pPr algn="l"/>
            <a:r>
              <a:rPr lang="en-US"/>
              <a:t>Florian </a:t>
            </a:r>
            <a:r>
              <a:rPr lang="en-US" err="1"/>
              <a:t>Schroff</a:t>
            </a:r>
            <a:r>
              <a:rPr lang="en-US"/>
              <a:t>, Dmitry </a:t>
            </a:r>
            <a:r>
              <a:rPr lang="en-US" err="1"/>
              <a:t>Kalenichenko</a:t>
            </a:r>
            <a:r>
              <a:rPr lang="en-US"/>
              <a:t>, and James </a:t>
            </a:r>
            <a:r>
              <a:rPr lang="en-US" err="1"/>
              <a:t>Philbin</a:t>
            </a:r>
            <a:r>
              <a:rPr lang="en-US"/>
              <a:t>. </a:t>
            </a:r>
            <a:r>
              <a:rPr lang="en-US" err="1"/>
              <a:t>Facenet</a:t>
            </a:r>
            <a:r>
              <a:rPr lang="en-US"/>
              <a:t>: A unified embedding for face recognition and clustering. CVPR 2015.</a:t>
            </a:r>
          </a:p>
        </p:txBody>
      </p:sp>
    </p:spTree>
    <p:extLst>
      <p:ext uri="{BB962C8B-B14F-4D97-AF65-F5344CB8AC3E}">
        <p14:creationId xmlns:p14="http://schemas.microsoft.com/office/powerpoint/2010/main" val="26267886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DF33FE-97AA-EF4B-979E-211C99ED4A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L2 Norm Embedding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2904DA-BBA4-A844-B7FD-F4D2795969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272087"/>
            <a:ext cx="10515600" cy="90487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Convolution network follows by fully connected layers.</a:t>
            </a:r>
          </a:p>
          <a:p>
            <a:r>
              <a:rPr lang="en-US" dirty="0"/>
              <a:t>Magnitude of embedding vector is restricted to 1.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6F9E303-BEC7-8749-B84B-40D70FFD1DC5}"/>
              </a:ext>
            </a:extLst>
          </p:cNvPr>
          <p:cNvSpPr/>
          <p:nvPr/>
        </p:nvSpPr>
        <p:spPr>
          <a:xfrm>
            <a:off x="2084885" y="1857366"/>
            <a:ext cx="2014538" cy="25717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Temporal 2D Convolution Network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817FB45-87AA-7644-9262-1F28677942C1}"/>
              </a:ext>
            </a:extLst>
          </p:cNvPr>
          <p:cNvSpPr/>
          <p:nvPr/>
        </p:nvSpPr>
        <p:spPr>
          <a:xfrm>
            <a:off x="4308973" y="1857365"/>
            <a:ext cx="361950" cy="25717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Linear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A3A1CB4-DCE9-3841-8402-6CDF1F3229E8}"/>
              </a:ext>
            </a:extLst>
          </p:cNvPr>
          <p:cNvSpPr/>
          <p:nvPr/>
        </p:nvSpPr>
        <p:spPr>
          <a:xfrm>
            <a:off x="4880473" y="1857365"/>
            <a:ext cx="361950" cy="25717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SELU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C57B46-9725-DE4D-9B8A-084C1439B8B9}"/>
              </a:ext>
            </a:extLst>
          </p:cNvPr>
          <p:cNvSpPr/>
          <p:nvPr/>
        </p:nvSpPr>
        <p:spPr>
          <a:xfrm>
            <a:off x="5451973" y="2218267"/>
            <a:ext cx="361950" cy="18441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Linear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E6D8207-D7A0-154D-B35E-9476520932E8}"/>
              </a:ext>
            </a:extLst>
          </p:cNvPr>
          <p:cNvSpPr/>
          <p:nvPr/>
        </p:nvSpPr>
        <p:spPr>
          <a:xfrm>
            <a:off x="6488510" y="2218266"/>
            <a:ext cx="361950" cy="1844146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SELU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17972B8-8F4B-DA48-981D-3BB983FEC9B5}"/>
                  </a:ext>
                </a:extLst>
              </p:cNvPr>
              <p:cNvSpPr txBox="1"/>
              <p:nvPr/>
            </p:nvSpPr>
            <p:spPr>
              <a:xfrm rot="5400000">
                <a:off x="6983470" y="3004746"/>
                <a:ext cx="12503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17972B8-8F4B-DA48-981D-3BB983FEC9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6983470" y="3004746"/>
                <a:ext cx="125034" cy="276999"/>
              </a:xfrm>
              <a:prstGeom prst="rect">
                <a:avLst/>
              </a:prstGeom>
              <a:blipFill>
                <a:blip r:embed="rId2"/>
                <a:stretch>
                  <a:fillRect l="-4348" t="-30000" b="-3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2141059F-510C-9848-AA5C-3DE687CFC007}"/>
              </a:ext>
            </a:extLst>
          </p:cNvPr>
          <p:cNvSpPr/>
          <p:nvPr/>
        </p:nvSpPr>
        <p:spPr>
          <a:xfrm>
            <a:off x="7243570" y="2419350"/>
            <a:ext cx="361950" cy="14567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Linear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889D86-79CB-8548-8627-24200D484798}"/>
              </a:ext>
            </a:extLst>
          </p:cNvPr>
          <p:cNvSpPr/>
          <p:nvPr/>
        </p:nvSpPr>
        <p:spPr>
          <a:xfrm>
            <a:off x="8335936" y="2419349"/>
            <a:ext cx="361950" cy="1456724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SELU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8550ABA-BEE0-C741-AAC0-3EA1C45E4792}"/>
              </a:ext>
            </a:extLst>
          </p:cNvPr>
          <p:cNvSpPr/>
          <p:nvPr/>
        </p:nvSpPr>
        <p:spPr>
          <a:xfrm>
            <a:off x="8907436" y="2681111"/>
            <a:ext cx="361950" cy="936007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Linear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0F5B21C-1F69-B84A-A415-6DD4EFF92DB9}"/>
              </a:ext>
            </a:extLst>
          </p:cNvPr>
          <p:cNvSpPr/>
          <p:nvPr/>
        </p:nvSpPr>
        <p:spPr>
          <a:xfrm>
            <a:off x="9405272" y="2681111"/>
            <a:ext cx="612816" cy="96160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L2 Norm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C81030B-9D81-C14C-9590-0BB7A4EE12A9}"/>
              </a:ext>
            </a:extLst>
          </p:cNvPr>
          <p:cNvCxnSpPr>
            <a:stCxn id="4" idx="3"/>
            <a:endCxn id="5" idx="1"/>
          </p:cNvCxnSpPr>
          <p:nvPr/>
        </p:nvCxnSpPr>
        <p:spPr>
          <a:xfrm flipV="1">
            <a:off x="4099423" y="3143245"/>
            <a:ext cx="20955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6399076-2F3B-1345-BF9A-E5554DD7788D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4670923" y="3143245"/>
            <a:ext cx="2095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87CFCD2-A673-574A-AB32-62BD68328714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 flipV="1">
            <a:off x="5242423" y="3140340"/>
            <a:ext cx="209550" cy="29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A3A540C-96DF-0145-BFD5-8A2CF9C0CB07}"/>
              </a:ext>
            </a:extLst>
          </p:cNvPr>
          <p:cNvCxnSpPr>
            <a:cxnSpLocks/>
            <a:stCxn id="7" idx="3"/>
            <a:endCxn id="25" idx="1"/>
          </p:cNvCxnSpPr>
          <p:nvPr/>
        </p:nvCxnSpPr>
        <p:spPr>
          <a:xfrm flipV="1">
            <a:off x="5813923" y="3140339"/>
            <a:ext cx="15674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1E6F297-F3DC-FB45-B660-076358506198}"/>
              </a:ext>
            </a:extLst>
          </p:cNvPr>
          <p:cNvCxnSpPr>
            <a:cxnSpLocks/>
            <a:stCxn id="11" idx="3"/>
            <a:endCxn id="34" idx="1"/>
          </p:cNvCxnSpPr>
          <p:nvPr/>
        </p:nvCxnSpPr>
        <p:spPr>
          <a:xfrm flipV="1">
            <a:off x="7605520" y="3138129"/>
            <a:ext cx="186793" cy="95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D497688-3976-F34B-9023-672A7C31454E}"/>
              </a:ext>
            </a:extLst>
          </p:cNvPr>
          <p:cNvCxnSpPr>
            <a:cxnSpLocks/>
            <a:stCxn id="12" idx="3"/>
            <a:endCxn id="13" idx="1"/>
          </p:cNvCxnSpPr>
          <p:nvPr/>
        </p:nvCxnSpPr>
        <p:spPr>
          <a:xfrm>
            <a:off x="8697886" y="3147711"/>
            <a:ext cx="209550" cy="14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7EC26FB-8FB6-F041-9934-669458373A72}"/>
              </a:ext>
            </a:extLst>
          </p:cNvPr>
          <p:cNvCxnSpPr>
            <a:cxnSpLocks/>
            <a:stCxn id="13" idx="3"/>
            <a:endCxn id="14" idx="1"/>
          </p:cNvCxnSpPr>
          <p:nvPr/>
        </p:nvCxnSpPr>
        <p:spPr>
          <a:xfrm>
            <a:off x="9269386" y="3149115"/>
            <a:ext cx="135886" cy="127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DD969103-3F81-8C4F-8AC6-5060252F6C02}"/>
                  </a:ext>
                </a:extLst>
              </p:cNvPr>
              <p:cNvSpPr/>
              <p:nvPr/>
            </p:nvSpPr>
            <p:spPr>
              <a:xfrm>
                <a:off x="10181149" y="3021097"/>
                <a:ext cx="37946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𝑍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DD969103-3F81-8C4F-8AC6-5060252F6C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81149" y="3021097"/>
                <a:ext cx="379463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F2D007CC-4808-1D4F-8FCD-2CB40228A938}"/>
                  </a:ext>
                </a:extLst>
              </p:cNvPr>
              <p:cNvSpPr/>
              <p:nvPr/>
            </p:nvSpPr>
            <p:spPr>
              <a:xfrm>
                <a:off x="1504629" y="2940613"/>
                <a:ext cx="39228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F2D007CC-4808-1D4F-8FCD-2CB40228A9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4629" y="2940613"/>
                <a:ext cx="392287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TextBox 39">
            <a:extLst>
              <a:ext uri="{FF2B5EF4-FFF2-40B4-BE49-F238E27FC236}">
                <a16:creationId xmlns:a16="http://schemas.microsoft.com/office/drawing/2014/main" id="{5BEBBBC3-791C-F14C-BB92-14742F58EB3A}"/>
              </a:ext>
            </a:extLst>
          </p:cNvPr>
          <p:cNvSpPr txBox="1"/>
          <p:nvPr/>
        </p:nvSpPr>
        <p:spPr>
          <a:xfrm>
            <a:off x="1351959" y="3355408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Input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7459DE5-8843-3541-93C4-EB582A8D1437}"/>
              </a:ext>
            </a:extLst>
          </p:cNvPr>
          <p:cNvSpPr/>
          <p:nvPr/>
        </p:nvSpPr>
        <p:spPr>
          <a:xfrm>
            <a:off x="10079123" y="3320062"/>
            <a:ext cx="13356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Embeddings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537DEEB-0838-BB4B-8282-7B5E04E30FB1}"/>
              </a:ext>
            </a:extLst>
          </p:cNvPr>
          <p:cNvSpPr/>
          <p:nvPr/>
        </p:nvSpPr>
        <p:spPr>
          <a:xfrm>
            <a:off x="5970669" y="2218266"/>
            <a:ext cx="361950" cy="184414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BatchNorm1D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164AD26-F26B-9449-9CE5-49F8DFAC9CDC}"/>
              </a:ext>
            </a:extLst>
          </p:cNvPr>
          <p:cNvCxnSpPr>
            <a:cxnSpLocks/>
            <a:stCxn id="25" idx="3"/>
            <a:endCxn id="8" idx="1"/>
          </p:cNvCxnSpPr>
          <p:nvPr/>
        </p:nvCxnSpPr>
        <p:spPr>
          <a:xfrm>
            <a:off x="6332619" y="3140339"/>
            <a:ext cx="15589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54958E6D-BF53-EC47-A4C8-B1746DB9D1EC}"/>
              </a:ext>
            </a:extLst>
          </p:cNvPr>
          <p:cNvSpPr/>
          <p:nvPr/>
        </p:nvSpPr>
        <p:spPr>
          <a:xfrm>
            <a:off x="7792313" y="2400184"/>
            <a:ext cx="361950" cy="1475889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BatchNorm1D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40686712-5C05-6B43-82F9-C3C829515871}"/>
              </a:ext>
            </a:extLst>
          </p:cNvPr>
          <p:cNvCxnSpPr>
            <a:cxnSpLocks/>
            <a:stCxn id="34" idx="3"/>
            <a:endCxn id="12" idx="1"/>
          </p:cNvCxnSpPr>
          <p:nvPr/>
        </p:nvCxnSpPr>
        <p:spPr>
          <a:xfrm>
            <a:off x="8154263" y="3138129"/>
            <a:ext cx="181673" cy="95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16809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9CE661-A7E5-EB4F-8D8D-C738F7341F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 Modelling using 2D Convolution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B64DF7-655F-F243-B785-CF396B0ADE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303763"/>
            <a:ext cx="9888346" cy="873200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Dilated convolution residual block with kernel size k and dilation factors d. </a:t>
            </a:r>
          </a:p>
          <a:p>
            <a:r>
              <a:rPr lang="en-US" dirty="0"/>
              <a:t>Optional 1 x 1 convolution addition block for channel down sampling.</a:t>
            </a:r>
          </a:p>
          <a:p>
            <a:r>
              <a:rPr lang="en-US" dirty="0"/>
              <a:t>Output has the same height and width as the input. </a:t>
            </a:r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26A30F63-E448-AF41-8D66-2C74ED2B1249}"/>
              </a:ext>
            </a:extLst>
          </p:cNvPr>
          <p:cNvGrpSpPr/>
          <p:nvPr/>
        </p:nvGrpSpPr>
        <p:grpSpPr>
          <a:xfrm>
            <a:off x="6986783" y="1078174"/>
            <a:ext cx="5001561" cy="4626590"/>
            <a:chOff x="6506139" y="1105771"/>
            <a:chExt cx="4309499" cy="4977498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42A6FA5F-D7E6-3C40-B2F2-D94D46D054C4}"/>
                </a:ext>
              </a:extLst>
            </p:cNvPr>
            <p:cNvGrpSpPr/>
            <p:nvPr/>
          </p:nvGrpSpPr>
          <p:grpSpPr>
            <a:xfrm>
              <a:off x="6758450" y="1819403"/>
              <a:ext cx="1860484" cy="3520470"/>
              <a:chOff x="4218748" y="323448"/>
              <a:chExt cx="2081313" cy="4623999"/>
            </a:xfrm>
          </p:grpSpPr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1870CF28-577A-5942-BBB5-F908CDFC17CC}"/>
                  </a:ext>
                </a:extLst>
              </p:cNvPr>
              <p:cNvGrpSpPr/>
              <p:nvPr/>
            </p:nvGrpSpPr>
            <p:grpSpPr>
              <a:xfrm>
                <a:off x="4223288" y="2731097"/>
                <a:ext cx="2076773" cy="2216350"/>
                <a:chOff x="4223288" y="2731097"/>
                <a:chExt cx="2076773" cy="2216350"/>
              </a:xfrm>
            </p:grpSpPr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28298015-6962-9248-8666-827D8126E90A}"/>
                    </a:ext>
                  </a:extLst>
                </p:cNvPr>
                <p:cNvSpPr/>
                <p:nvPr/>
              </p:nvSpPr>
              <p:spPr>
                <a:xfrm>
                  <a:off x="4223288" y="4641447"/>
                  <a:ext cx="2076773" cy="30600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>
                      <a:ln w="0"/>
                      <a:solidFill>
                        <a:schemeClr val="tx1"/>
                      </a:solidFill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</a:rPr>
                    <a:t>Dilated Conv2D</a:t>
                  </a:r>
                </a:p>
              </p:txBody>
            </p:sp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59C7A9D7-B364-CC4E-A039-13B01E343951}"/>
                    </a:ext>
                  </a:extLst>
                </p:cNvPr>
                <p:cNvSpPr/>
                <p:nvPr/>
              </p:nvSpPr>
              <p:spPr>
                <a:xfrm>
                  <a:off x="4400335" y="4157289"/>
                  <a:ext cx="1713600" cy="306000"/>
                </a:xfrm>
                <a:prstGeom prst="rect">
                  <a:avLst/>
                </a:prstGeom>
                <a:solidFill>
                  <a:schemeClr val="accent2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 err="1">
                      <a:ln w="0"/>
                      <a:solidFill>
                        <a:schemeClr val="tx1"/>
                      </a:solidFill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</a:rPr>
                    <a:t>WeightNorm</a:t>
                  </a:r>
                  <a:endParaRPr lang="en-US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CD905509-4264-F64B-BC47-55A5203B7320}"/>
                    </a:ext>
                  </a:extLst>
                </p:cNvPr>
                <p:cNvSpPr/>
                <p:nvPr/>
              </p:nvSpPr>
              <p:spPr>
                <a:xfrm>
                  <a:off x="4404164" y="3673131"/>
                  <a:ext cx="1713600" cy="306000"/>
                </a:xfrm>
                <a:prstGeom prst="rect">
                  <a:avLst/>
                </a:prstGeom>
                <a:solidFill>
                  <a:schemeClr val="accent5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>
                      <a:ln w="0"/>
                      <a:solidFill>
                        <a:schemeClr val="tx1"/>
                      </a:solidFill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</a:rPr>
                    <a:t>BatchNorm2D</a:t>
                  </a:r>
                </a:p>
              </p:txBody>
            </p:sp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A179F904-775A-024F-83D7-77A13FA9615D}"/>
                    </a:ext>
                  </a:extLst>
                </p:cNvPr>
                <p:cNvSpPr/>
                <p:nvPr/>
              </p:nvSpPr>
              <p:spPr>
                <a:xfrm>
                  <a:off x="4710896" y="3195057"/>
                  <a:ext cx="1111170" cy="306000"/>
                </a:xfrm>
                <a:prstGeom prst="rect">
                  <a:avLst/>
                </a:prstGeom>
                <a:solidFill>
                  <a:schemeClr val="accent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>
                      <a:ln w="0"/>
                      <a:solidFill>
                        <a:schemeClr val="tx1"/>
                      </a:solidFill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</a:rPr>
                    <a:t>SELU</a:t>
                  </a:r>
                </a:p>
              </p:txBody>
            </p:sp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34D7D863-03B0-6F4A-9709-3B8DBB59C691}"/>
                    </a:ext>
                  </a:extLst>
                </p:cNvPr>
                <p:cNvSpPr/>
                <p:nvPr/>
              </p:nvSpPr>
              <p:spPr>
                <a:xfrm>
                  <a:off x="4404164" y="2731097"/>
                  <a:ext cx="1713054" cy="307365"/>
                </a:xfrm>
                <a:prstGeom prst="rect">
                  <a:avLst/>
                </a:prstGeom>
                <a:solidFill>
                  <a:schemeClr val="accent4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>
                      <a:ln w="0"/>
                      <a:solidFill>
                        <a:schemeClr val="tx1"/>
                      </a:solidFill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</a:rPr>
                    <a:t>Dropout</a:t>
                  </a:r>
                </a:p>
              </p:txBody>
            </p:sp>
            <p:cxnSp>
              <p:nvCxnSpPr>
                <p:cNvPr id="10" name="Straight Arrow Connector 9">
                  <a:extLst>
                    <a:ext uri="{FF2B5EF4-FFF2-40B4-BE49-F238E27FC236}">
                      <a16:creationId xmlns:a16="http://schemas.microsoft.com/office/drawing/2014/main" id="{394807A0-50C3-5444-B365-7D403413D330}"/>
                    </a:ext>
                  </a:extLst>
                </p:cNvPr>
                <p:cNvCxnSpPr>
                  <a:cxnSpLocks/>
                  <a:stCxn id="7" idx="0"/>
                  <a:endCxn id="8" idx="2"/>
                </p:cNvCxnSpPr>
                <p:nvPr/>
              </p:nvCxnSpPr>
              <p:spPr>
                <a:xfrm flipH="1" flipV="1">
                  <a:off x="5260691" y="3038462"/>
                  <a:ext cx="5790" cy="156595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Straight Arrow Connector 16">
                  <a:extLst>
                    <a:ext uri="{FF2B5EF4-FFF2-40B4-BE49-F238E27FC236}">
                      <a16:creationId xmlns:a16="http://schemas.microsoft.com/office/drawing/2014/main" id="{E0B8B113-BF06-2749-859B-FD42210A7F1F}"/>
                    </a:ext>
                  </a:extLst>
                </p:cNvPr>
                <p:cNvCxnSpPr>
                  <a:stCxn id="6" idx="0"/>
                </p:cNvCxnSpPr>
                <p:nvPr/>
              </p:nvCxnSpPr>
              <p:spPr>
                <a:xfrm flipH="1" flipV="1">
                  <a:off x="5260691" y="3501057"/>
                  <a:ext cx="273" cy="172074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Straight Arrow Connector 18">
                  <a:extLst>
                    <a:ext uri="{FF2B5EF4-FFF2-40B4-BE49-F238E27FC236}">
                      <a16:creationId xmlns:a16="http://schemas.microsoft.com/office/drawing/2014/main" id="{F9991F32-F231-C443-87D8-5AF2BF07A8DE}"/>
                    </a:ext>
                  </a:extLst>
                </p:cNvPr>
                <p:cNvCxnSpPr>
                  <a:stCxn id="5" idx="0"/>
                  <a:endCxn id="6" idx="2"/>
                </p:cNvCxnSpPr>
                <p:nvPr/>
              </p:nvCxnSpPr>
              <p:spPr>
                <a:xfrm flipV="1">
                  <a:off x="5257135" y="3979131"/>
                  <a:ext cx="3829" cy="178158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Straight Arrow Connector 20">
                  <a:extLst>
                    <a:ext uri="{FF2B5EF4-FFF2-40B4-BE49-F238E27FC236}">
                      <a16:creationId xmlns:a16="http://schemas.microsoft.com/office/drawing/2014/main" id="{B66F04F1-7180-3845-8107-B4E8F9715613}"/>
                    </a:ext>
                  </a:extLst>
                </p:cNvPr>
                <p:cNvCxnSpPr>
                  <a:cxnSpLocks/>
                  <a:stCxn id="4" idx="0"/>
                  <a:endCxn id="5" idx="2"/>
                </p:cNvCxnSpPr>
                <p:nvPr/>
              </p:nvCxnSpPr>
              <p:spPr>
                <a:xfrm flipH="1" flipV="1">
                  <a:off x="5257135" y="4463289"/>
                  <a:ext cx="4540" cy="178158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9DA1020E-B21F-AD43-83A2-FAE2BF81B9DF}"/>
                  </a:ext>
                </a:extLst>
              </p:cNvPr>
              <p:cNvGrpSpPr/>
              <p:nvPr/>
            </p:nvGrpSpPr>
            <p:grpSpPr>
              <a:xfrm>
                <a:off x="4218748" y="323448"/>
                <a:ext cx="2076773" cy="2216350"/>
                <a:chOff x="4223288" y="2731097"/>
                <a:chExt cx="2076773" cy="2216350"/>
              </a:xfrm>
            </p:grpSpPr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591CECCD-10F6-C84A-B63A-4BCE7581318E}"/>
                    </a:ext>
                  </a:extLst>
                </p:cNvPr>
                <p:cNvSpPr/>
                <p:nvPr/>
              </p:nvSpPr>
              <p:spPr>
                <a:xfrm>
                  <a:off x="4223288" y="4641447"/>
                  <a:ext cx="2076773" cy="30600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>
                      <a:ln w="0"/>
                      <a:solidFill>
                        <a:schemeClr val="tx1"/>
                      </a:solidFill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</a:rPr>
                    <a:t>Dilated Conv2D</a:t>
                  </a:r>
                </a:p>
              </p:txBody>
            </p:sp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9F9DAC9C-EA77-7B49-8C2E-CD24C085ACF7}"/>
                    </a:ext>
                  </a:extLst>
                </p:cNvPr>
                <p:cNvSpPr/>
                <p:nvPr/>
              </p:nvSpPr>
              <p:spPr>
                <a:xfrm>
                  <a:off x="4400335" y="4157289"/>
                  <a:ext cx="1713600" cy="306000"/>
                </a:xfrm>
                <a:prstGeom prst="rect">
                  <a:avLst/>
                </a:prstGeom>
                <a:solidFill>
                  <a:schemeClr val="accent2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 err="1">
                      <a:ln w="0"/>
                      <a:solidFill>
                        <a:schemeClr val="tx1"/>
                      </a:solidFill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</a:rPr>
                    <a:t>WeightNorm</a:t>
                  </a:r>
                  <a:endParaRPr lang="en-US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007FBD62-3EC4-4A49-93DA-EC318E977981}"/>
                    </a:ext>
                  </a:extLst>
                </p:cNvPr>
                <p:cNvSpPr/>
                <p:nvPr/>
              </p:nvSpPr>
              <p:spPr>
                <a:xfrm>
                  <a:off x="4404164" y="3673131"/>
                  <a:ext cx="1713600" cy="306000"/>
                </a:xfrm>
                <a:prstGeom prst="rect">
                  <a:avLst/>
                </a:prstGeom>
                <a:solidFill>
                  <a:schemeClr val="accent5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>
                      <a:ln w="0"/>
                      <a:solidFill>
                        <a:schemeClr val="tx1"/>
                      </a:solidFill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</a:rPr>
                    <a:t>BatchNorm2D</a:t>
                  </a:r>
                </a:p>
              </p:txBody>
            </p:sp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AB9A2112-4EE9-2F4E-A63B-DBBE9AA243BB}"/>
                    </a:ext>
                  </a:extLst>
                </p:cNvPr>
                <p:cNvSpPr/>
                <p:nvPr/>
              </p:nvSpPr>
              <p:spPr>
                <a:xfrm>
                  <a:off x="4710896" y="3195057"/>
                  <a:ext cx="1111170" cy="306000"/>
                </a:xfrm>
                <a:prstGeom prst="rect">
                  <a:avLst/>
                </a:prstGeom>
                <a:solidFill>
                  <a:schemeClr val="accent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>
                      <a:ln w="0"/>
                      <a:solidFill>
                        <a:schemeClr val="tx1"/>
                      </a:solidFill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</a:rPr>
                    <a:t>SELU</a:t>
                  </a:r>
                </a:p>
              </p:txBody>
            </p:sp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CD877CDC-E284-DA40-AD79-FBB75ACAA8CC}"/>
                    </a:ext>
                  </a:extLst>
                </p:cNvPr>
                <p:cNvSpPr/>
                <p:nvPr/>
              </p:nvSpPr>
              <p:spPr>
                <a:xfrm>
                  <a:off x="4404164" y="2731097"/>
                  <a:ext cx="1713054" cy="307365"/>
                </a:xfrm>
                <a:prstGeom prst="rect">
                  <a:avLst/>
                </a:prstGeom>
                <a:solidFill>
                  <a:schemeClr val="accent4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>
                      <a:ln w="0"/>
                      <a:solidFill>
                        <a:schemeClr val="tx1"/>
                      </a:solidFill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</a:rPr>
                    <a:t>Dropout</a:t>
                  </a:r>
                </a:p>
              </p:txBody>
            </p:sp>
            <p:cxnSp>
              <p:nvCxnSpPr>
                <p:cNvPr id="31" name="Straight Arrow Connector 30">
                  <a:extLst>
                    <a:ext uri="{FF2B5EF4-FFF2-40B4-BE49-F238E27FC236}">
                      <a16:creationId xmlns:a16="http://schemas.microsoft.com/office/drawing/2014/main" id="{E5AE6E21-220F-4D4A-A22A-09BE92E2A2BD}"/>
                    </a:ext>
                  </a:extLst>
                </p:cNvPr>
                <p:cNvCxnSpPr>
                  <a:cxnSpLocks/>
                  <a:stCxn id="29" idx="0"/>
                  <a:endCxn id="30" idx="2"/>
                </p:cNvCxnSpPr>
                <p:nvPr/>
              </p:nvCxnSpPr>
              <p:spPr>
                <a:xfrm flipH="1" flipV="1">
                  <a:off x="5260691" y="3038462"/>
                  <a:ext cx="5790" cy="156595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Arrow Connector 31">
                  <a:extLst>
                    <a:ext uri="{FF2B5EF4-FFF2-40B4-BE49-F238E27FC236}">
                      <a16:creationId xmlns:a16="http://schemas.microsoft.com/office/drawing/2014/main" id="{FFDA888E-271F-724F-9BAE-AA6358067DB6}"/>
                    </a:ext>
                  </a:extLst>
                </p:cNvPr>
                <p:cNvCxnSpPr>
                  <a:stCxn id="28" idx="0"/>
                </p:cNvCxnSpPr>
                <p:nvPr/>
              </p:nvCxnSpPr>
              <p:spPr>
                <a:xfrm flipH="1" flipV="1">
                  <a:off x="5260691" y="3501057"/>
                  <a:ext cx="273" cy="172074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Arrow Connector 32">
                  <a:extLst>
                    <a:ext uri="{FF2B5EF4-FFF2-40B4-BE49-F238E27FC236}">
                      <a16:creationId xmlns:a16="http://schemas.microsoft.com/office/drawing/2014/main" id="{422EE823-FA1B-284B-883C-B120B92056D3}"/>
                    </a:ext>
                  </a:extLst>
                </p:cNvPr>
                <p:cNvCxnSpPr>
                  <a:stCxn id="27" idx="0"/>
                  <a:endCxn id="28" idx="2"/>
                </p:cNvCxnSpPr>
                <p:nvPr/>
              </p:nvCxnSpPr>
              <p:spPr>
                <a:xfrm flipV="1">
                  <a:off x="5257135" y="3979131"/>
                  <a:ext cx="3829" cy="178158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Arrow Connector 33">
                  <a:extLst>
                    <a:ext uri="{FF2B5EF4-FFF2-40B4-BE49-F238E27FC236}">
                      <a16:creationId xmlns:a16="http://schemas.microsoft.com/office/drawing/2014/main" id="{790760F6-309C-E244-B275-109CE981B539}"/>
                    </a:ext>
                  </a:extLst>
                </p:cNvPr>
                <p:cNvCxnSpPr>
                  <a:cxnSpLocks/>
                  <a:stCxn id="26" idx="0"/>
                  <a:endCxn id="27" idx="2"/>
                </p:cNvCxnSpPr>
                <p:nvPr/>
              </p:nvCxnSpPr>
              <p:spPr>
                <a:xfrm flipH="1" flipV="1">
                  <a:off x="5257135" y="4463289"/>
                  <a:ext cx="4540" cy="178158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6" name="Straight Arrow Connector 35">
                <a:extLst>
                  <a:ext uri="{FF2B5EF4-FFF2-40B4-BE49-F238E27FC236}">
                    <a16:creationId xmlns:a16="http://schemas.microsoft.com/office/drawing/2014/main" id="{18A35C39-AA43-C94B-B7C2-950E5E0B9BE2}"/>
                  </a:ext>
                </a:extLst>
              </p:cNvPr>
              <p:cNvCxnSpPr>
                <a:stCxn id="8" idx="0"/>
                <a:endCxn id="26" idx="2"/>
              </p:cNvCxnSpPr>
              <p:nvPr/>
            </p:nvCxnSpPr>
            <p:spPr>
              <a:xfrm flipH="1" flipV="1">
                <a:off x="5257135" y="2539798"/>
                <a:ext cx="3556" cy="19129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A163261C-BA71-C549-8508-02E99A102D61}"/>
                </a:ext>
              </a:extLst>
            </p:cNvPr>
            <p:cNvSpPr/>
            <p:nvPr/>
          </p:nvSpPr>
          <p:spPr>
            <a:xfrm>
              <a:off x="9119610" y="3653500"/>
              <a:ext cx="1526765" cy="2329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1 x 1 Conv2D</a:t>
              </a:r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56954382-3EE2-E147-8CF2-A494BF3CE89B}"/>
                </a:ext>
              </a:extLst>
            </p:cNvPr>
            <p:cNvCxnSpPr>
              <a:cxnSpLocks/>
              <a:stCxn id="39" idx="0"/>
              <a:endCxn id="60" idx="4"/>
            </p:cNvCxnSpPr>
            <p:nvPr/>
          </p:nvCxnSpPr>
          <p:spPr>
            <a:xfrm flipH="1" flipV="1">
              <a:off x="9867560" y="2056394"/>
              <a:ext cx="15433" cy="159710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2BBFA8AB-0A90-C449-A4E3-879DC5A5E4B0}"/>
                </a:ext>
              </a:extLst>
            </p:cNvPr>
            <p:cNvCxnSpPr>
              <a:cxnSpLocks/>
              <a:stCxn id="30" idx="3"/>
              <a:endCxn id="60" idx="2"/>
            </p:cNvCxnSpPr>
            <p:nvPr/>
          </p:nvCxnSpPr>
          <p:spPr>
            <a:xfrm>
              <a:off x="8451433" y="1936409"/>
              <a:ext cx="1277001" cy="148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7FE4EA27-D38E-3147-B098-A81721ACCFE0}"/>
                </a:ext>
              </a:extLst>
            </p:cNvPr>
            <p:cNvSpPr/>
            <p:nvPr/>
          </p:nvSpPr>
          <p:spPr>
            <a:xfrm>
              <a:off x="9728434" y="1819403"/>
              <a:ext cx="278251" cy="23699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+</a:t>
              </a:r>
            </a:p>
          </p:txBody>
        </p: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EC2787C8-79C7-2248-B955-B32110BF9665}"/>
                </a:ext>
              </a:extLst>
            </p:cNvPr>
            <p:cNvCxnSpPr>
              <a:cxnSpLocks/>
              <a:endCxn id="39" idx="2"/>
            </p:cNvCxnSpPr>
            <p:nvPr/>
          </p:nvCxnSpPr>
          <p:spPr>
            <a:xfrm flipV="1">
              <a:off x="9878538" y="3886472"/>
              <a:ext cx="4455" cy="219679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Elbow Connector 68">
              <a:extLst>
                <a:ext uri="{FF2B5EF4-FFF2-40B4-BE49-F238E27FC236}">
                  <a16:creationId xmlns:a16="http://schemas.microsoft.com/office/drawing/2014/main" id="{C2F8E321-F7D2-5B40-99F4-69221F4416E0}"/>
                </a:ext>
              </a:extLst>
            </p:cNvPr>
            <p:cNvCxnSpPr>
              <a:cxnSpLocks/>
              <a:endCxn id="4" idx="2"/>
            </p:cNvCxnSpPr>
            <p:nvPr/>
          </p:nvCxnSpPr>
          <p:spPr>
            <a:xfrm rot="10800000">
              <a:off x="7690722" y="5339874"/>
              <a:ext cx="2192270" cy="154918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E144FFE6-86AD-7841-B8C6-66DF147355B8}"/>
                </a:ext>
              </a:extLst>
            </p:cNvPr>
            <p:cNvSpPr/>
            <p:nvPr/>
          </p:nvSpPr>
          <p:spPr>
            <a:xfrm>
              <a:off x="6506139" y="1335447"/>
              <a:ext cx="4309499" cy="4323007"/>
            </a:xfrm>
            <a:prstGeom prst="rect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86085649-3A85-E34C-839A-55F4E3289D5B}"/>
                </a:ext>
              </a:extLst>
            </p:cNvPr>
            <p:cNvCxnSpPr>
              <a:cxnSpLocks/>
              <a:stCxn id="60" idx="0"/>
            </p:cNvCxnSpPr>
            <p:nvPr/>
          </p:nvCxnSpPr>
          <p:spPr>
            <a:xfrm flipV="1">
              <a:off x="9867560" y="1105771"/>
              <a:ext cx="0" cy="71363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7FC0AC8C-93F6-3042-BC36-2916661EC4F6}"/>
                </a:ext>
              </a:extLst>
            </p:cNvPr>
            <p:cNvSpPr txBox="1"/>
            <p:nvPr/>
          </p:nvSpPr>
          <p:spPr>
            <a:xfrm>
              <a:off x="6506140" y="1345779"/>
              <a:ext cx="20529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Residual block (k, d)</a:t>
              </a:r>
            </a:p>
          </p:txBody>
        </p:sp>
      </p:grp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10D6904C-F2FE-3043-8ED6-CDB124B4178A}"/>
              </a:ext>
            </a:extLst>
          </p:cNvPr>
          <p:cNvGrpSpPr/>
          <p:nvPr/>
        </p:nvGrpSpPr>
        <p:grpSpPr>
          <a:xfrm>
            <a:off x="753473" y="1928825"/>
            <a:ext cx="5909785" cy="3290329"/>
            <a:chOff x="753473" y="2024361"/>
            <a:chExt cx="5909785" cy="3290329"/>
          </a:xfrm>
        </p:grpSpPr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177D0356-7F1C-034C-AC51-F93A3765292B}"/>
                </a:ext>
              </a:extLst>
            </p:cNvPr>
            <p:cNvSpPr txBox="1"/>
            <p:nvPr/>
          </p:nvSpPr>
          <p:spPr>
            <a:xfrm>
              <a:off x="3854127" y="4945358"/>
              <a:ext cx="6495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Time</a:t>
              </a:r>
            </a:p>
          </p:txBody>
        </p:sp>
        <p:sp>
          <p:nvSpPr>
            <p:cNvPr id="82" name="Parallelogram 81">
              <a:extLst>
                <a:ext uri="{FF2B5EF4-FFF2-40B4-BE49-F238E27FC236}">
                  <a16:creationId xmlns:a16="http://schemas.microsoft.com/office/drawing/2014/main" id="{FAE0132C-440E-1242-BE9F-F38140241549}"/>
                </a:ext>
              </a:extLst>
            </p:cNvPr>
            <p:cNvSpPr/>
            <p:nvPr/>
          </p:nvSpPr>
          <p:spPr>
            <a:xfrm>
              <a:off x="753473" y="2934012"/>
              <a:ext cx="5607175" cy="1846812"/>
            </a:xfrm>
            <a:prstGeom prst="parallelogram">
              <a:avLst>
                <a:gd name="adj" fmla="val 95233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2A277B82-242B-C640-8BFD-14C421C04C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81727" y="2928249"/>
              <a:ext cx="1766363" cy="18525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8370F336-0B9A-6C46-9BDE-A9B09A7098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15834" y="2928249"/>
              <a:ext cx="1766363" cy="18525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EC105A09-E4AD-0E4D-90EC-EA8AE9771BC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01640" y="2943920"/>
              <a:ext cx="1766363" cy="18525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DA7D9430-99DE-7F40-A75B-4A0FAFEBAA1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84044" y="2943920"/>
              <a:ext cx="1766363" cy="18525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2F14DE65-BCF2-B243-8812-7DDCDA3D8C45}"/>
                </a:ext>
              </a:extLst>
            </p:cNvPr>
            <p:cNvCxnSpPr>
              <a:cxnSpLocks/>
            </p:cNvCxnSpPr>
            <p:nvPr/>
          </p:nvCxnSpPr>
          <p:spPr>
            <a:xfrm>
              <a:off x="2188027" y="3268182"/>
              <a:ext cx="381110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1823963A-F20E-9C42-8300-9EA4B971FD1D}"/>
                </a:ext>
              </a:extLst>
            </p:cNvPr>
            <p:cNvCxnSpPr>
              <a:cxnSpLocks/>
            </p:cNvCxnSpPr>
            <p:nvPr/>
          </p:nvCxnSpPr>
          <p:spPr>
            <a:xfrm>
              <a:off x="1841892" y="3631794"/>
              <a:ext cx="383597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B551BF79-E746-7A41-A7A8-009BE80D9DEC}"/>
                </a:ext>
              </a:extLst>
            </p:cNvPr>
            <p:cNvCxnSpPr>
              <a:cxnSpLocks/>
            </p:cNvCxnSpPr>
            <p:nvPr/>
          </p:nvCxnSpPr>
          <p:spPr>
            <a:xfrm>
              <a:off x="1482104" y="4027818"/>
              <a:ext cx="383084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7DC5C0C3-46F9-144E-B193-8F2D63157F81}"/>
                </a:ext>
              </a:extLst>
            </p:cNvPr>
            <p:cNvCxnSpPr>
              <a:cxnSpLocks/>
            </p:cNvCxnSpPr>
            <p:nvPr/>
          </p:nvCxnSpPr>
          <p:spPr>
            <a:xfrm>
              <a:off x="1077931" y="4402035"/>
              <a:ext cx="385329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CB36F75B-B4E4-904C-A34D-2A2C88F71071}"/>
                </a:ext>
              </a:extLst>
            </p:cNvPr>
            <p:cNvCxnSpPr>
              <a:cxnSpLocks/>
              <a:stCxn id="105" idx="4"/>
            </p:cNvCxnSpPr>
            <p:nvPr/>
          </p:nvCxnSpPr>
          <p:spPr>
            <a:xfrm flipH="1">
              <a:off x="5880460" y="2341740"/>
              <a:ext cx="7156" cy="600668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Parallelogram 107">
              <a:extLst>
                <a:ext uri="{FF2B5EF4-FFF2-40B4-BE49-F238E27FC236}">
                  <a16:creationId xmlns:a16="http://schemas.microsoft.com/office/drawing/2014/main" id="{8D31B7E2-3EB7-D543-AB85-F099C12BF4CF}"/>
                </a:ext>
              </a:extLst>
            </p:cNvPr>
            <p:cNvSpPr/>
            <p:nvPr/>
          </p:nvSpPr>
          <p:spPr>
            <a:xfrm>
              <a:off x="5245334" y="2942319"/>
              <a:ext cx="1118202" cy="317379"/>
            </a:xfrm>
            <a:prstGeom prst="parallelogram">
              <a:avLst>
                <a:gd name="adj" fmla="val 95233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Parallelogram 108">
              <a:extLst>
                <a:ext uri="{FF2B5EF4-FFF2-40B4-BE49-F238E27FC236}">
                  <a16:creationId xmlns:a16="http://schemas.microsoft.com/office/drawing/2014/main" id="{6766C9D5-5D0F-BD4D-89D5-29A4225F22A1}"/>
                </a:ext>
              </a:extLst>
            </p:cNvPr>
            <p:cNvSpPr/>
            <p:nvPr/>
          </p:nvSpPr>
          <p:spPr>
            <a:xfrm>
              <a:off x="4500153" y="3636821"/>
              <a:ext cx="1177713" cy="381857"/>
            </a:xfrm>
            <a:prstGeom prst="parallelogram">
              <a:avLst>
                <a:gd name="adj" fmla="val 95233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Parallelogram 109">
              <a:extLst>
                <a:ext uri="{FF2B5EF4-FFF2-40B4-BE49-F238E27FC236}">
                  <a16:creationId xmlns:a16="http://schemas.microsoft.com/office/drawing/2014/main" id="{CFAD9B9E-01A6-8B40-B738-694EAFA0B8C6}"/>
                </a:ext>
              </a:extLst>
            </p:cNvPr>
            <p:cNvSpPr/>
            <p:nvPr/>
          </p:nvSpPr>
          <p:spPr>
            <a:xfrm>
              <a:off x="3782762" y="4398967"/>
              <a:ext cx="1177713" cy="381857"/>
            </a:xfrm>
            <a:prstGeom prst="parallelogram">
              <a:avLst>
                <a:gd name="adj" fmla="val 95233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0F2BC9D4-325F-B54A-BF66-DC277F8EA8EF}"/>
                </a:ext>
              </a:extLst>
            </p:cNvPr>
            <p:cNvCxnSpPr>
              <a:cxnSpLocks/>
              <a:stCxn id="105" idx="4"/>
              <a:endCxn id="109" idx="1"/>
            </p:cNvCxnSpPr>
            <p:nvPr/>
          </p:nvCxnSpPr>
          <p:spPr>
            <a:xfrm flipH="1">
              <a:off x="5270836" y="2341740"/>
              <a:ext cx="616780" cy="1295081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73C9AC6B-E088-1E4B-BA79-00F4E8F463CD}"/>
                </a:ext>
              </a:extLst>
            </p:cNvPr>
            <p:cNvCxnSpPr>
              <a:cxnSpLocks/>
              <a:stCxn id="105" idx="3"/>
              <a:endCxn id="110" idx="1"/>
            </p:cNvCxnSpPr>
            <p:nvPr/>
          </p:nvCxnSpPr>
          <p:spPr>
            <a:xfrm flipH="1">
              <a:off x="4553445" y="2341740"/>
              <a:ext cx="1183046" cy="2057227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72C7656A-45E6-9D41-AC82-89C54CDC1992}"/>
                </a:ext>
              </a:extLst>
            </p:cNvPr>
            <p:cNvCxnSpPr>
              <a:cxnSpLocks/>
              <a:endCxn id="82" idx="1"/>
            </p:cNvCxnSpPr>
            <p:nvPr/>
          </p:nvCxnSpPr>
          <p:spPr>
            <a:xfrm flipH="1">
              <a:off x="4436448" y="2344808"/>
              <a:ext cx="1113106" cy="589204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4" name="Parallelogram 133">
              <a:extLst>
                <a:ext uri="{FF2B5EF4-FFF2-40B4-BE49-F238E27FC236}">
                  <a16:creationId xmlns:a16="http://schemas.microsoft.com/office/drawing/2014/main" id="{965C508E-AFD9-1942-94D6-AC83E4F3B7BF}"/>
                </a:ext>
              </a:extLst>
            </p:cNvPr>
            <p:cNvSpPr/>
            <p:nvPr/>
          </p:nvSpPr>
          <p:spPr>
            <a:xfrm>
              <a:off x="3651876" y="2934012"/>
              <a:ext cx="1118202" cy="331471"/>
            </a:xfrm>
            <a:prstGeom prst="parallelogram">
              <a:avLst>
                <a:gd name="adj" fmla="val 95233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Parallelogram 134">
              <a:extLst>
                <a:ext uri="{FF2B5EF4-FFF2-40B4-BE49-F238E27FC236}">
                  <a16:creationId xmlns:a16="http://schemas.microsoft.com/office/drawing/2014/main" id="{5D909B26-9278-4346-9438-92E4418CE2F9}"/>
                </a:ext>
              </a:extLst>
            </p:cNvPr>
            <p:cNvSpPr/>
            <p:nvPr/>
          </p:nvSpPr>
          <p:spPr>
            <a:xfrm>
              <a:off x="2926288" y="3642606"/>
              <a:ext cx="1177713" cy="381857"/>
            </a:xfrm>
            <a:prstGeom prst="parallelogram">
              <a:avLst>
                <a:gd name="adj" fmla="val 95233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Parallelogram 135">
              <a:extLst>
                <a:ext uri="{FF2B5EF4-FFF2-40B4-BE49-F238E27FC236}">
                  <a16:creationId xmlns:a16="http://schemas.microsoft.com/office/drawing/2014/main" id="{D38F433C-FDE5-6943-838C-65483A6137CB}"/>
                </a:ext>
              </a:extLst>
            </p:cNvPr>
            <p:cNvSpPr/>
            <p:nvPr/>
          </p:nvSpPr>
          <p:spPr>
            <a:xfrm>
              <a:off x="2189304" y="4404752"/>
              <a:ext cx="1177713" cy="381857"/>
            </a:xfrm>
            <a:prstGeom prst="parallelogram">
              <a:avLst>
                <a:gd name="adj" fmla="val 95233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4117F966-0141-7542-8365-3913641993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08105" y="2358504"/>
              <a:ext cx="1935720" cy="1264902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3325E0F4-C694-E74E-B1E4-1CEF380D1CFD}"/>
                </a:ext>
              </a:extLst>
            </p:cNvPr>
            <p:cNvCxnSpPr>
              <a:cxnSpLocks/>
              <a:stCxn id="105" idx="3"/>
            </p:cNvCxnSpPr>
            <p:nvPr/>
          </p:nvCxnSpPr>
          <p:spPr>
            <a:xfrm flipH="1">
              <a:off x="2960245" y="2341740"/>
              <a:ext cx="2776246" cy="2057227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7" name="Parallelogram 136">
              <a:extLst>
                <a:ext uri="{FF2B5EF4-FFF2-40B4-BE49-F238E27FC236}">
                  <a16:creationId xmlns:a16="http://schemas.microsoft.com/office/drawing/2014/main" id="{E58E6592-FE56-7346-9F31-D18F8C44BCF5}"/>
                </a:ext>
              </a:extLst>
            </p:cNvPr>
            <p:cNvSpPr/>
            <p:nvPr/>
          </p:nvSpPr>
          <p:spPr>
            <a:xfrm>
              <a:off x="2196864" y="2929721"/>
              <a:ext cx="1077594" cy="331471"/>
            </a:xfrm>
            <a:prstGeom prst="parallelogram">
              <a:avLst>
                <a:gd name="adj" fmla="val 95233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Parallelogram 137">
              <a:extLst>
                <a:ext uri="{FF2B5EF4-FFF2-40B4-BE49-F238E27FC236}">
                  <a16:creationId xmlns:a16="http://schemas.microsoft.com/office/drawing/2014/main" id="{13A97A13-7F76-3B4D-8AFA-AC88CEAF4313}"/>
                </a:ext>
              </a:extLst>
            </p:cNvPr>
            <p:cNvSpPr/>
            <p:nvPr/>
          </p:nvSpPr>
          <p:spPr>
            <a:xfrm>
              <a:off x="1482104" y="3638315"/>
              <a:ext cx="1102904" cy="381857"/>
            </a:xfrm>
            <a:prstGeom prst="parallelogram">
              <a:avLst>
                <a:gd name="adj" fmla="val 95233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Parallelogram 138">
              <a:extLst>
                <a:ext uri="{FF2B5EF4-FFF2-40B4-BE49-F238E27FC236}">
                  <a16:creationId xmlns:a16="http://schemas.microsoft.com/office/drawing/2014/main" id="{6206BC8A-F5B4-364E-A39A-C7C381DA12FD}"/>
                </a:ext>
              </a:extLst>
            </p:cNvPr>
            <p:cNvSpPr/>
            <p:nvPr/>
          </p:nvSpPr>
          <p:spPr>
            <a:xfrm>
              <a:off x="764713" y="4400461"/>
              <a:ext cx="1102904" cy="381857"/>
            </a:xfrm>
            <a:prstGeom prst="parallelogram">
              <a:avLst>
                <a:gd name="adj" fmla="val 95233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56086974-B676-E345-888A-C0CDB75B0C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33630" y="2340246"/>
              <a:ext cx="2494885" cy="603674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154E2ECC-8342-EF40-BF01-F9967D9DCD8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05288" y="2358504"/>
              <a:ext cx="3310620" cy="127481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FF17F751-10E5-894C-A873-F3CB2AD5ED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57428" y="2358504"/>
              <a:ext cx="4141690" cy="2050371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8" name="Parallelogram 157">
              <a:extLst>
                <a:ext uri="{FF2B5EF4-FFF2-40B4-BE49-F238E27FC236}">
                  <a16:creationId xmlns:a16="http://schemas.microsoft.com/office/drawing/2014/main" id="{15BAE735-BB95-CE40-AD4F-C7F9FC5C97C7}"/>
                </a:ext>
              </a:extLst>
            </p:cNvPr>
            <p:cNvSpPr/>
            <p:nvPr/>
          </p:nvSpPr>
          <p:spPr>
            <a:xfrm>
              <a:off x="828962" y="2024361"/>
              <a:ext cx="5607175" cy="1846812"/>
            </a:xfrm>
            <a:prstGeom prst="parallelogram">
              <a:avLst>
                <a:gd name="adj" fmla="val 95233"/>
              </a:avLst>
            </a:prstGeom>
            <a:solidFill>
              <a:schemeClr val="accent4">
                <a:lumMod val="20000"/>
                <a:lumOff val="80000"/>
                <a:alpha val="40000"/>
              </a:schemeClr>
            </a:solidFill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Parallelogram 104">
              <a:extLst>
                <a:ext uri="{FF2B5EF4-FFF2-40B4-BE49-F238E27FC236}">
                  <a16:creationId xmlns:a16="http://schemas.microsoft.com/office/drawing/2014/main" id="{F4588539-258C-A545-8752-7EB434D04F6C}"/>
                </a:ext>
              </a:extLst>
            </p:cNvPr>
            <p:cNvSpPr/>
            <p:nvPr/>
          </p:nvSpPr>
          <p:spPr>
            <a:xfrm>
              <a:off x="5328515" y="2024361"/>
              <a:ext cx="1118202" cy="317379"/>
            </a:xfrm>
            <a:prstGeom prst="parallelogram">
              <a:avLst>
                <a:gd name="adj" fmla="val 95233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0" name="Straight Arrow Connector 159">
              <a:extLst>
                <a:ext uri="{FF2B5EF4-FFF2-40B4-BE49-F238E27FC236}">
                  <a16:creationId xmlns:a16="http://schemas.microsoft.com/office/drawing/2014/main" id="{1833107C-C208-7448-8A7A-52B4707340A1}"/>
                </a:ext>
              </a:extLst>
            </p:cNvPr>
            <p:cNvCxnSpPr>
              <a:cxnSpLocks/>
            </p:cNvCxnSpPr>
            <p:nvPr/>
          </p:nvCxnSpPr>
          <p:spPr>
            <a:xfrm>
              <a:off x="753473" y="4969468"/>
              <a:ext cx="368297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4" name="Left Brace 163">
              <a:extLst>
                <a:ext uri="{FF2B5EF4-FFF2-40B4-BE49-F238E27FC236}">
                  <a16:creationId xmlns:a16="http://schemas.microsoft.com/office/drawing/2014/main" id="{B134908E-C36E-254A-875C-059CC89C8B68}"/>
                </a:ext>
              </a:extLst>
            </p:cNvPr>
            <p:cNvSpPr/>
            <p:nvPr/>
          </p:nvSpPr>
          <p:spPr>
            <a:xfrm rot="2532389" flipH="1">
              <a:off x="5668606" y="2758557"/>
              <a:ext cx="247165" cy="2530599"/>
            </a:xfrm>
            <a:prstGeom prst="leftBrace">
              <a:avLst>
                <a:gd name="adj1" fmla="val 8333"/>
                <a:gd name="adj2" fmla="val 51712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FE34FCC1-7795-3A49-B32B-6C54E391007E}"/>
                </a:ext>
              </a:extLst>
            </p:cNvPr>
            <p:cNvSpPr txBox="1"/>
            <p:nvPr/>
          </p:nvSpPr>
          <p:spPr>
            <a:xfrm>
              <a:off x="5835787" y="3961871"/>
              <a:ext cx="8274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Signals</a:t>
              </a:r>
            </a:p>
          </p:txBody>
        </p:sp>
      </p:grpSp>
      <p:sp>
        <p:nvSpPr>
          <p:cNvPr id="170" name="TextBox 169">
            <a:extLst>
              <a:ext uri="{FF2B5EF4-FFF2-40B4-BE49-F238E27FC236}">
                <a16:creationId xmlns:a16="http://schemas.microsoft.com/office/drawing/2014/main" id="{52715F74-A485-244C-A316-B828015B3893}"/>
              </a:ext>
            </a:extLst>
          </p:cNvPr>
          <p:cNvSpPr txBox="1"/>
          <p:nvPr/>
        </p:nvSpPr>
        <p:spPr>
          <a:xfrm>
            <a:off x="6220582" y="2131761"/>
            <a:ext cx="59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 =2</a:t>
            </a: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2B84DF28-EB7D-1A44-9EA9-71F1E66272B7}"/>
              </a:ext>
            </a:extLst>
          </p:cNvPr>
          <p:cNvSpPr txBox="1"/>
          <p:nvPr/>
        </p:nvSpPr>
        <p:spPr>
          <a:xfrm>
            <a:off x="134309" y="3266041"/>
            <a:ext cx="856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Output</a:t>
            </a: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11598847-4190-5043-95B0-23824B573C2D}"/>
              </a:ext>
            </a:extLst>
          </p:cNvPr>
          <p:cNvSpPr txBox="1"/>
          <p:nvPr/>
        </p:nvSpPr>
        <p:spPr>
          <a:xfrm>
            <a:off x="55255" y="4269937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Input</a:t>
            </a:r>
          </a:p>
        </p:txBody>
      </p:sp>
      <p:sp>
        <p:nvSpPr>
          <p:cNvPr id="173" name="Footer Placeholder 172">
            <a:extLst>
              <a:ext uri="{FF2B5EF4-FFF2-40B4-BE49-F238E27FC236}">
                <a16:creationId xmlns:a16="http://schemas.microsoft.com/office/drawing/2014/main" id="{372A9D12-2ED1-2540-B93C-29A3E2C706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28961" y="6356350"/>
            <a:ext cx="10524839" cy="365125"/>
          </a:xfrm>
        </p:spPr>
        <p:txBody>
          <a:bodyPr/>
          <a:lstStyle/>
          <a:p>
            <a:pPr algn="l"/>
            <a:r>
              <a:rPr lang="en-US" dirty="0"/>
              <a:t>Inspired from </a:t>
            </a:r>
            <a:r>
              <a:rPr lang="en-US" dirty="0" err="1"/>
              <a:t>Shaojie</a:t>
            </a:r>
            <a:r>
              <a:rPr lang="en-US" dirty="0"/>
              <a:t> Bai, J. Zico Kolter, and </a:t>
            </a:r>
            <a:r>
              <a:rPr lang="en-US" dirty="0" err="1"/>
              <a:t>Vladlen</a:t>
            </a:r>
            <a:r>
              <a:rPr lang="en-US" dirty="0"/>
              <a:t> </a:t>
            </a:r>
            <a:r>
              <a:rPr lang="en-US" dirty="0" err="1"/>
              <a:t>Koltun</a:t>
            </a:r>
            <a:r>
              <a:rPr lang="en-US" dirty="0"/>
              <a:t>. An Empirical Evaluation of Generic Convolutional and Recurrent Networks for Sequence Modeling</a:t>
            </a:r>
          </a:p>
        </p:txBody>
      </p:sp>
    </p:spTree>
    <p:extLst>
      <p:ext uri="{BB962C8B-B14F-4D97-AF65-F5344CB8AC3E}">
        <p14:creationId xmlns:p14="http://schemas.microsoft.com/office/powerpoint/2010/main" val="31691648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12362</TotalTime>
  <Words>969</Words>
  <Application>Microsoft Macintosh PowerPoint</Application>
  <PresentationFormat>Widescreen</PresentationFormat>
  <Paragraphs>186</Paragraphs>
  <Slides>19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Calibri Light</vt:lpstr>
      <vt:lpstr>Cambria Math</vt:lpstr>
      <vt:lpstr>Office Theme</vt:lpstr>
      <vt:lpstr>Sequence Modelling and Classification</vt:lpstr>
      <vt:lpstr>Overview</vt:lpstr>
      <vt:lpstr>Sequence Modelling and Classification</vt:lpstr>
      <vt:lpstr>Representation of Time Series</vt:lpstr>
      <vt:lpstr>Mapping Sequences to Euclidean Space</vt:lpstr>
      <vt:lpstr>Triplet Loss Learning</vt:lpstr>
      <vt:lpstr>Semi-hard Negative Triplets Selection</vt:lpstr>
      <vt:lpstr>L2 Norm Embedding Network</vt:lpstr>
      <vt:lpstr>Sequence Modelling using 2D Convolution Network</vt:lpstr>
      <vt:lpstr>Non-Linear Triplet Associative-Contrastive Loss Learning</vt:lpstr>
      <vt:lpstr>L2 Norm Clamped Embedding Network</vt:lpstr>
      <vt:lpstr>Marginally-hard Negative Triplets Selection</vt:lpstr>
      <vt:lpstr>Experiment 1</vt:lpstr>
      <vt:lpstr>Linear Triplet Loss Norm Embedding</vt:lpstr>
      <vt:lpstr>Linear Triplet Loss Norm Clamped Embedding</vt:lpstr>
      <vt:lpstr>Non-Linear Loss Norm Embedding</vt:lpstr>
      <vt:lpstr>Non-Linear Loss Norm Clamped Embedding</vt:lpstr>
      <vt:lpstr>Experiment 2</vt:lpstr>
      <vt:lpstr>Non-Linear Loss Norm Clamped Embedding</vt:lpstr>
    </vt:vector>
  </TitlesOfParts>
  <Manager/>
  <Company/>
  <LinksUpToDate>false</LinksUpToDate>
  <SharedDoc>false</SharedDoc>
  <HyperlinkBase/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Sequence Modelling and Classification</dc:title>
  <dc:subject>Machine Learning</dc:subject>
  <dc:creator>Cheu Eng Yeow</dc:creator>
  <cp:keywords/>
  <dc:description/>
  <cp:lastModifiedBy>Cheu Eng Yeow</cp:lastModifiedBy>
  <cp:revision>1</cp:revision>
  <cp:lastPrinted>2018-08-27T01:45:39Z</cp:lastPrinted>
  <dcterms:created xsi:type="dcterms:W3CDTF">2018-08-10T01:55:21Z</dcterms:created>
  <dcterms:modified xsi:type="dcterms:W3CDTF">2018-09-18T15:22:48Z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Owner">
    <vt:lpwstr>Dr. Cheu Eng Yeow</vt:lpwstr>
  </property>
  <property fmtid="{D5CDD505-2E9C-101B-9397-08002B2CF9AE}" pid="3" name="Department">
    <vt:lpwstr>Data Science</vt:lpwstr>
  </property>
</Properties>
</file>